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15" r:id="rId3"/>
    <p:sldId id="274" r:id="rId4"/>
    <p:sldId id="275" r:id="rId5"/>
    <p:sldId id="282" r:id="rId6"/>
    <p:sldId id="313" r:id="rId7"/>
    <p:sldId id="276" r:id="rId8"/>
    <p:sldId id="283" r:id="rId9"/>
    <p:sldId id="284" r:id="rId10"/>
    <p:sldId id="278" r:id="rId11"/>
    <p:sldId id="314" r:id="rId12"/>
    <p:sldId id="285" r:id="rId13"/>
    <p:sldId id="279" r:id="rId14"/>
    <p:sldId id="287" r:id="rId15"/>
    <p:sldId id="295" r:id="rId16"/>
    <p:sldId id="316" r:id="rId17"/>
    <p:sldId id="317" r:id="rId18"/>
    <p:sldId id="319" r:id="rId19"/>
    <p:sldId id="280" r:id="rId20"/>
    <p:sldId id="300" r:id="rId21"/>
    <p:sldId id="320" r:id="rId22"/>
    <p:sldId id="321" r:id="rId23"/>
    <p:sldId id="322" r:id="rId24"/>
    <p:sldId id="323" r:id="rId25"/>
    <p:sldId id="289" r:id="rId26"/>
    <p:sldId id="298" r:id="rId27"/>
    <p:sldId id="326" r:id="rId28"/>
    <p:sldId id="324" r:id="rId29"/>
    <p:sldId id="325" r:id="rId30"/>
    <p:sldId id="288" r:id="rId31"/>
    <p:sldId id="306" r:id="rId32"/>
    <p:sldId id="327" r:id="rId33"/>
    <p:sldId id="328" r:id="rId34"/>
    <p:sldId id="330" r:id="rId35"/>
    <p:sldId id="281" r:id="rId36"/>
    <p:sldId id="318" r:id="rId37"/>
    <p:sldId id="331" r:id="rId38"/>
    <p:sldId id="272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00"/>
    <a:srgbClr val="0066CC"/>
    <a:srgbClr val="1993C9"/>
    <a:srgbClr val="BAECC0"/>
    <a:srgbClr val="CCFFCC"/>
    <a:srgbClr val="F68D36"/>
    <a:srgbClr val="73B57E"/>
    <a:srgbClr val="F9B2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5066" autoAdjust="0"/>
  </p:normalViewPr>
  <p:slideViewPr>
    <p:cSldViewPr>
      <p:cViewPr>
        <p:scale>
          <a:sx n="71" d="100"/>
          <a:sy n="71" d="100"/>
        </p:scale>
        <p:origin x="-2148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55052-6AEA-4ABB-AA39-293DA6E2263C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F914739B-47CA-4A1F-A91E-6E91CF84C530}">
      <dgm:prSet phldrT="[文字]" custT="1"/>
      <dgm:spPr/>
      <dgm:t>
        <a:bodyPr/>
        <a:lstStyle/>
        <a:p>
          <a:r>
            <a:rPr lang="en-US" altLang="zh-TW" sz="2800" smtClean="0"/>
            <a:t>Raw Data</a:t>
          </a:r>
          <a:endParaRPr lang="zh-TW" altLang="en-US" sz="2800"/>
        </a:p>
      </dgm:t>
    </dgm:pt>
    <dgm:pt modelId="{1D9A4D7F-6906-4242-A6B1-20B752D87992}" type="parTrans" cxnId="{10373AEC-F44D-48BD-9E87-799F9A091F0B}">
      <dgm:prSet/>
      <dgm:spPr/>
      <dgm:t>
        <a:bodyPr/>
        <a:lstStyle/>
        <a:p>
          <a:endParaRPr lang="zh-TW" altLang="en-US"/>
        </a:p>
      </dgm:t>
    </dgm:pt>
    <dgm:pt modelId="{5700C2F8-717D-4CF8-BD87-58E075D9E5AB}" type="sibTrans" cxnId="{10373AEC-F44D-48BD-9E87-799F9A091F0B}">
      <dgm:prSet/>
      <dgm:spPr/>
      <dgm:t>
        <a:bodyPr/>
        <a:lstStyle/>
        <a:p>
          <a:endParaRPr lang="zh-TW" altLang="en-US"/>
        </a:p>
      </dgm:t>
    </dgm:pt>
    <dgm:pt modelId="{DC53B144-541F-4BAB-AF56-8B27F1F0F707}">
      <dgm:prSet phldrT="[文字]"/>
      <dgm:spPr/>
      <dgm:t>
        <a:bodyPr/>
        <a:lstStyle/>
        <a:p>
          <a:r>
            <a:rPr lang="en-US" altLang="zh-TW" smtClean="0"/>
            <a:t>width,height,depth</a:t>
          </a:r>
        </a:p>
        <a:p>
          <a:r>
            <a:rPr lang="en-US" altLang="zh-TW" smtClean="0"/>
            <a:t>(R,G,B,A)</a:t>
          </a:r>
          <a:endParaRPr lang="zh-TW" altLang="en-US"/>
        </a:p>
      </dgm:t>
    </dgm:pt>
    <dgm:pt modelId="{B35329A8-5EAA-4816-8B3B-CD75D1A839F4}" type="parTrans" cxnId="{7CA5FF56-9E0E-41B1-AB98-F26472B2F4B2}">
      <dgm:prSet/>
      <dgm:spPr/>
      <dgm:t>
        <a:bodyPr/>
        <a:lstStyle/>
        <a:p>
          <a:endParaRPr lang="zh-TW" altLang="en-US"/>
        </a:p>
      </dgm:t>
    </dgm:pt>
    <dgm:pt modelId="{73848076-C6C5-4AED-94B8-8EC2E02D0807}" type="sibTrans" cxnId="{7CA5FF56-9E0E-41B1-AB98-F26472B2F4B2}">
      <dgm:prSet/>
      <dgm:spPr/>
      <dgm:t>
        <a:bodyPr/>
        <a:lstStyle/>
        <a:p>
          <a:endParaRPr lang="zh-TW" altLang="en-US"/>
        </a:p>
      </dgm:t>
    </dgm:pt>
    <dgm:pt modelId="{62AD842A-DE7A-4182-8F26-FA08F8FFCFB9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altLang="zh-TW" smtClean="0"/>
            <a:t>JPEG</a:t>
          </a:r>
          <a:endParaRPr lang="zh-TW" altLang="en-US"/>
        </a:p>
      </dgm:t>
    </dgm:pt>
    <dgm:pt modelId="{A38B8A51-C2BB-494A-8F7F-B144DCA1AEC7}" type="parTrans" cxnId="{D46DDCFF-0EA9-4C32-BF08-773DC90D0928}">
      <dgm:prSet/>
      <dgm:spPr/>
      <dgm:t>
        <a:bodyPr/>
        <a:lstStyle/>
        <a:p>
          <a:endParaRPr lang="zh-TW" altLang="en-US"/>
        </a:p>
      </dgm:t>
    </dgm:pt>
    <dgm:pt modelId="{B083A7F9-BB91-4FBF-A8CF-0AFF8A9D6BAF}" type="sibTrans" cxnId="{D46DDCFF-0EA9-4C32-BF08-773DC90D0928}">
      <dgm:prSet/>
      <dgm:spPr/>
      <dgm:t>
        <a:bodyPr/>
        <a:lstStyle/>
        <a:p>
          <a:endParaRPr lang="zh-TW" altLang="en-US"/>
        </a:p>
      </dgm:t>
    </dgm:pt>
    <dgm:pt modelId="{37CF890E-0477-4452-AA14-50770F09E2D5}" type="pres">
      <dgm:prSet presAssocID="{FDD55052-6AEA-4ABB-AA39-293DA6E2263C}" presName="Name0" presStyleCnt="0">
        <dgm:presLayoutVars>
          <dgm:dir/>
          <dgm:animLvl val="lvl"/>
          <dgm:resizeHandles val="exact"/>
        </dgm:presLayoutVars>
      </dgm:prSet>
      <dgm:spPr/>
    </dgm:pt>
    <dgm:pt modelId="{E2466A43-B5F5-46E3-96D1-D13DC8DBDC62}" type="pres">
      <dgm:prSet presAssocID="{F914739B-47CA-4A1F-A91E-6E91CF84C530}" presName="parTxOnly" presStyleLbl="node1" presStyleIdx="0" presStyleCnt="3" custScaleY="753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FA70C3-86D1-475C-8CE1-F8511BF7AF2D}" type="pres">
      <dgm:prSet presAssocID="{5700C2F8-717D-4CF8-BD87-58E075D9E5AB}" presName="parTxOnlySpace" presStyleCnt="0"/>
      <dgm:spPr/>
    </dgm:pt>
    <dgm:pt modelId="{7EBB2594-C7C1-48F3-89F6-BC0836E5FFB4}" type="pres">
      <dgm:prSet presAssocID="{DC53B144-541F-4BAB-AF56-8B27F1F0F707}" presName="parTxOnly" presStyleLbl="node1" presStyleIdx="1" presStyleCnt="3" custScaleY="75338" custLinFactNeighborX="-292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4741272-C683-44D7-9038-AD6D66810A80}" type="pres">
      <dgm:prSet presAssocID="{73848076-C6C5-4AED-94B8-8EC2E02D0807}" presName="parTxOnlySpace" presStyleCnt="0"/>
      <dgm:spPr/>
    </dgm:pt>
    <dgm:pt modelId="{1E2FF7A9-3B86-4F75-95E3-A705E3B63BEB}" type="pres">
      <dgm:prSet presAssocID="{62AD842A-DE7A-4182-8F26-FA08F8FFCFB9}" presName="parTxOnly" presStyleLbl="node1" presStyleIdx="2" presStyleCnt="3" custScaleX="46627" custScaleY="558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61EA42-9A83-47F3-8AAC-317F69E68FEE}" type="presOf" srcId="{62AD842A-DE7A-4182-8F26-FA08F8FFCFB9}" destId="{1E2FF7A9-3B86-4F75-95E3-A705E3B63BEB}" srcOrd="0" destOrd="0" presId="urn:microsoft.com/office/officeart/2005/8/layout/chevron1"/>
    <dgm:cxn modelId="{4BA4AFC3-0145-4AB5-8BD4-4926D51558D9}" type="presOf" srcId="{FDD55052-6AEA-4ABB-AA39-293DA6E2263C}" destId="{37CF890E-0477-4452-AA14-50770F09E2D5}" srcOrd="0" destOrd="0" presId="urn:microsoft.com/office/officeart/2005/8/layout/chevron1"/>
    <dgm:cxn modelId="{D46DDCFF-0EA9-4C32-BF08-773DC90D0928}" srcId="{FDD55052-6AEA-4ABB-AA39-293DA6E2263C}" destId="{62AD842A-DE7A-4182-8F26-FA08F8FFCFB9}" srcOrd="2" destOrd="0" parTransId="{A38B8A51-C2BB-494A-8F7F-B144DCA1AEC7}" sibTransId="{B083A7F9-BB91-4FBF-A8CF-0AFF8A9D6BAF}"/>
    <dgm:cxn modelId="{1B68EA25-ECA0-4C80-8EBC-8914675C9BC0}" type="presOf" srcId="{DC53B144-541F-4BAB-AF56-8B27F1F0F707}" destId="{7EBB2594-C7C1-48F3-89F6-BC0836E5FFB4}" srcOrd="0" destOrd="0" presId="urn:microsoft.com/office/officeart/2005/8/layout/chevron1"/>
    <dgm:cxn modelId="{10373AEC-F44D-48BD-9E87-799F9A091F0B}" srcId="{FDD55052-6AEA-4ABB-AA39-293DA6E2263C}" destId="{F914739B-47CA-4A1F-A91E-6E91CF84C530}" srcOrd="0" destOrd="0" parTransId="{1D9A4D7F-6906-4242-A6B1-20B752D87992}" sibTransId="{5700C2F8-717D-4CF8-BD87-58E075D9E5AB}"/>
    <dgm:cxn modelId="{7CA5FF56-9E0E-41B1-AB98-F26472B2F4B2}" srcId="{FDD55052-6AEA-4ABB-AA39-293DA6E2263C}" destId="{DC53B144-541F-4BAB-AF56-8B27F1F0F707}" srcOrd="1" destOrd="0" parTransId="{B35329A8-5EAA-4816-8B3B-CD75D1A839F4}" sibTransId="{73848076-C6C5-4AED-94B8-8EC2E02D0807}"/>
    <dgm:cxn modelId="{AE236B5A-1878-4BB9-B1C9-9148EF1B132B}" type="presOf" srcId="{F914739B-47CA-4A1F-A91E-6E91CF84C530}" destId="{E2466A43-B5F5-46E3-96D1-D13DC8DBDC62}" srcOrd="0" destOrd="0" presId="urn:microsoft.com/office/officeart/2005/8/layout/chevron1"/>
    <dgm:cxn modelId="{66C63B06-B2BB-4D0B-B324-6BD27C5772A8}" type="presParOf" srcId="{37CF890E-0477-4452-AA14-50770F09E2D5}" destId="{E2466A43-B5F5-46E3-96D1-D13DC8DBDC62}" srcOrd="0" destOrd="0" presId="urn:microsoft.com/office/officeart/2005/8/layout/chevron1"/>
    <dgm:cxn modelId="{14DD178E-7A94-48DE-A23A-51CAD142981B}" type="presParOf" srcId="{37CF890E-0477-4452-AA14-50770F09E2D5}" destId="{6EFA70C3-86D1-475C-8CE1-F8511BF7AF2D}" srcOrd="1" destOrd="0" presId="urn:microsoft.com/office/officeart/2005/8/layout/chevron1"/>
    <dgm:cxn modelId="{68EA3929-E598-4E68-9ED4-29099430B84C}" type="presParOf" srcId="{37CF890E-0477-4452-AA14-50770F09E2D5}" destId="{7EBB2594-C7C1-48F3-89F6-BC0836E5FFB4}" srcOrd="2" destOrd="0" presId="urn:microsoft.com/office/officeart/2005/8/layout/chevron1"/>
    <dgm:cxn modelId="{2C69B424-BCAF-4A61-AAFF-5EF7AD9D90EE}" type="presParOf" srcId="{37CF890E-0477-4452-AA14-50770F09E2D5}" destId="{64741272-C683-44D7-9038-AD6D66810A80}" srcOrd="3" destOrd="0" presId="urn:microsoft.com/office/officeart/2005/8/layout/chevron1"/>
    <dgm:cxn modelId="{4AC523D3-D1B7-46EB-A36C-C48ECCDED54F}" type="presParOf" srcId="{37CF890E-0477-4452-AA14-50770F09E2D5}" destId="{1E2FF7A9-3B86-4F75-95E3-A705E3B63BE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3E69E0-F1EF-451A-A3E2-5E3E3905EB7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7ACBAEF-3CDC-4227-9821-5D79F12E7F37}">
      <dgm:prSet phldrT="[文字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mtClean="0"/>
            <a:t>Start</a:t>
          </a:r>
          <a:endParaRPr lang="zh-TW" altLang="en-US"/>
        </a:p>
      </dgm:t>
    </dgm:pt>
    <dgm:pt modelId="{CAD751D2-2E0D-40D4-A4A2-657400650083}" type="parTrans" cxnId="{647D06B4-09AF-4B41-B41F-3CEB4A7810F1}">
      <dgm:prSet/>
      <dgm:spPr/>
      <dgm:t>
        <a:bodyPr/>
        <a:lstStyle/>
        <a:p>
          <a:endParaRPr lang="zh-TW" altLang="en-US"/>
        </a:p>
      </dgm:t>
    </dgm:pt>
    <dgm:pt modelId="{83B93B05-ADA9-42B9-AE9C-103C32A94DAE}" type="sibTrans" cxnId="{647D06B4-09AF-4B41-B41F-3CEB4A7810F1}">
      <dgm:prSet/>
      <dgm:spPr/>
      <dgm:t>
        <a:bodyPr/>
        <a:lstStyle/>
        <a:p>
          <a:endParaRPr lang="zh-TW" altLang="en-US"/>
        </a:p>
      </dgm:t>
    </dgm:pt>
    <dgm:pt modelId="{748C93B2-9C0F-4398-8FF1-C2795C9B26E6}">
      <dgm:prSet phldrT="[文字]"/>
      <dgm:spPr/>
      <dgm:t>
        <a:bodyPr/>
        <a:lstStyle/>
        <a:p>
          <a:r>
            <a:rPr lang="en-US" altLang="zh-TW" smtClean="0"/>
            <a:t>Status Socket</a:t>
          </a:r>
          <a:endParaRPr lang="zh-TW" altLang="en-US"/>
        </a:p>
      </dgm:t>
    </dgm:pt>
    <dgm:pt modelId="{1EE8D204-FF70-45E3-B2F7-A016BC74C74A}" type="parTrans" cxnId="{6DB83C08-5DE4-4217-88FA-EB88768A015A}">
      <dgm:prSet/>
      <dgm:spPr/>
      <dgm:t>
        <a:bodyPr/>
        <a:lstStyle/>
        <a:p>
          <a:endParaRPr lang="zh-TW" altLang="en-US"/>
        </a:p>
      </dgm:t>
    </dgm:pt>
    <dgm:pt modelId="{2561BA16-2149-4DE3-8038-645540BEBFA6}" type="sibTrans" cxnId="{6DB83C08-5DE4-4217-88FA-EB88768A015A}">
      <dgm:prSet/>
      <dgm:spPr/>
      <dgm:t>
        <a:bodyPr/>
        <a:lstStyle/>
        <a:p>
          <a:endParaRPr lang="zh-TW" altLang="en-US"/>
        </a:p>
      </dgm:t>
    </dgm:pt>
    <dgm:pt modelId="{E32A60A3-C888-4736-8465-D59A64E593E8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1. SendStatus Method</a:t>
          </a:r>
          <a:endParaRPr lang="zh-TW" altLang="en-US" sz="1800"/>
        </a:p>
      </dgm:t>
    </dgm:pt>
    <dgm:pt modelId="{3CCCDEE6-A174-405E-B1B1-89DC006D7CF4}" type="parTrans" cxnId="{8FD0C03F-0AC1-40BA-A44C-55DAE87536D5}">
      <dgm:prSet/>
      <dgm:spPr/>
      <dgm:t>
        <a:bodyPr/>
        <a:lstStyle/>
        <a:p>
          <a:endParaRPr lang="zh-TW" altLang="en-US"/>
        </a:p>
      </dgm:t>
    </dgm:pt>
    <dgm:pt modelId="{9C755C16-2FCD-4D78-8276-5ACA716CDEF4}" type="sibTrans" cxnId="{8FD0C03F-0AC1-40BA-A44C-55DAE87536D5}">
      <dgm:prSet/>
      <dgm:spPr/>
      <dgm:t>
        <a:bodyPr/>
        <a:lstStyle/>
        <a:p>
          <a:endParaRPr lang="zh-TW" altLang="en-US"/>
        </a:p>
      </dgm:t>
    </dgm:pt>
    <dgm:pt modelId="{AF111C6A-B4BB-4AA7-8E71-86862851546C}">
      <dgm:prSet phldrT="[文字]"/>
      <dgm:spPr/>
      <dgm:t>
        <a:bodyPr/>
        <a:lstStyle/>
        <a:p>
          <a:r>
            <a:rPr lang="en-US" altLang="zh-TW" smtClean="0"/>
            <a:t>PicCtrl Socket</a:t>
          </a:r>
          <a:endParaRPr lang="zh-TW" altLang="en-US"/>
        </a:p>
      </dgm:t>
    </dgm:pt>
    <dgm:pt modelId="{B19CC3A3-6673-4FF0-89BF-CC60E218F430}" type="parTrans" cxnId="{9E3662A2-9B08-4FC5-8A33-98533ED53D5D}">
      <dgm:prSet/>
      <dgm:spPr/>
      <dgm:t>
        <a:bodyPr/>
        <a:lstStyle/>
        <a:p>
          <a:endParaRPr lang="zh-TW" altLang="en-US"/>
        </a:p>
      </dgm:t>
    </dgm:pt>
    <dgm:pt modelId="{046E40A4-AEFD-4B38-AC3F-4738D6A6A2A8}" type="sibTrans" cxnId="{9E3662A2-9B08-4FC5-8A33-98533ED53D5D}">
      <dgm:prSet/>
      <dgm:spPr/>
      <dgm:t>
        <a:bodyPr/>
        <a:lstStyle/>
        <a:p>
          <a:endParaRPr lang="zh-TW" altLang="en-US"/>
        </a:p>
      </dgm:t>
    </dgm:pt>
    <dgm:pt modelId="{D9152F12-516D-4DB0-8F30-32AB7925DD6D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1. SendControl Method</a:t>
          </a:r>
          <a:endParaRPr lang="zh-TW" altLang="en-US" sz="1800"/>
        </a:p>
      </dgm:t>
    </dgm:pt>
    <dgm:pt modelId="{51D0A3D3-DE0C-4582-8532-284542B881C1}" type="parTrans" cxnId="{427FA617-AAD7-4F07-94DF-C207239F1E69}">
      <dgm:prSet/>
      <dgm:spPr/>
      <dgm:t>
        <a:bodyPr/>
        <a:lstStyle/>
        <a:p>
          <a:endParaRPr lang="zh-TW" altLang="en-US"/>
        </a:p>
      </dgm:t>
    </dgm:pt>
    <dgm:pt modelId="{1BD20046-CD19-4284-B91A-D5A57AFC235B}" type="sibTrans" cxnId="{427FA617-AAD7-4F07-94DF-C207239F1E69}">
      <dgm:prSet/>
      <dgm:spPr/>
      <dgm:t>
        <a:bodyPr/>
        <a:lstStyle/>
        <a:p>
          <a:endParaRPr lang="zh-TW" altLang="en-US"/>
        </a:p>
      </dgm:t>
    </dgm:pt>
    <dgm:pt modelId="{4E16ABAD-124D-47E5-9905-A3C4F6910B52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2. CatchStatus </a:t>
          </a:r>
          <a:r>
            <a:rPr lang="en-US" altLang="zh-TW" sz="1800" b="1" smtClean="0">
              <a:solidFill>
                <a:srgbClr val="FF0000"/>
              </a:solidFill>
            </a:rPr>
            <a:t>Thread</a:t>
          </a:r>
          <a:endParaRPr lang="zh-TW" altLang="en-US" sz="1800" b="1">
            <a:solidFill>
              <a:srgbClr val="FF0000"/>
            </a:solidFill>
          </a:endParaRPr>
        </a:p>
      </dgm:t>
    </dgm:pt>
    <dgm:pt modelId="{F3158C02-A1AF-4234-A340-DE121982027A}" type="parTrans" cxnId="{A345886E-9E47-4199-BC1F-6C7221481C63}">
      <dgm:prSet/>
      <dgm:spPr/>
      <dgm:t>
        <a:bodyPr/>
        <a:lstStyle/>
        <a:p>
          <a:endParaRPr lang="zh-TW" altLang="en-US"/>
        </a:p>
      </dgm:t>
    </dgm:pt>
    <dgm:pt modelId="{4DC17600-AB04-4217-963F-0F41D8C9ED7A}" type="sibTrans" cxnId="{A345886E-9E47-4199-BC1F-6C7221481C63}">
      <dgm:prSet/>
      <dgm:spPr/>
      <dgm:t>
        <a:bodyPr/>
        <a:lstStyle/>
        <a:p>
          <a:endParaRPr lang="zh-TW" altLang="en-US"/>
        </a:p>
      </dgm:t>
    </dgm:pt>
    <dgm:pt modelId="{230F6B86-7C73-4F99-931A-072B905ECA14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2.</a:t>
          </a:r>
          <a:r>
            <a:rPr lang="zh-TW" altLang="en-US" sz="1800" smtClean="0"/>
            <a:t> </a:t>
          </a:r>
          <a:r>
            <a:rPr lang="en-US" altLang="zh-TW" sz="1800" smtClean="0"/>
            <a:t>CatchPic </a:t>
          </a:r>
          <a:r>
            <a:rPr lang="en-US" altLang="zh-TW" sz="1800" b="1" smtClean="0">
              <a:solidFill>
                <a:srgbClr val="FF0000"/>
              </a:solidFill>
            </a:rPr>
            <a:t>Thread</a:t>
          </a:r>
          <a:endParaRPr lang="zh-TW" altLang="en-US" sz="1800" b="1">
            <a:solidFill>
              <a:srgbClr val="FF0000"/>
            </a:solidFill>
          </a:endParaRPr>
        </a:p>
      </dgm:t>
    </dgm:pt>
    <dgm:pt modelId="{CD2B2AAD-FE23-4C52-A654-CF8DC9902546}" type="parTrans" cxnId="{8332761C-E96B-4C48-9ECA-3BEAC93424F2}">
      <dgm:prSet/>
      <dgm:spPr/>
      <dgm:t>
        <a:bodyPr/>
        <a:lstStyle/>
        <a:p>
          <a:endParaRPr lang="zh-TW" altLang="en-US"/>
        </a:p>
      </dgm:t>
    </dgm:pt>
    <dgm:pt modelId="{2573880F-FD74-4D8C-BEBD-E3AC66CF6A9E}" type="sibTrans" cxnId="{8332761C-E96B-4C48-9ECA-3BEAC93424F2}">
      <dgm:prSet/>
      <dgm:spPr/>
      <dgm:t>
        <a:bodyPr/>
        <a:lstStyle/>
        <a:p>
          <a:endParaRPr lang="zh-TW" altLang="en-US"/>
        </a:p>
      </dgm:t>
    </dgm:pt>
    <dgm:pt modelId="{86326C6F-8856-4F39-AC6E-2551FB50F7E6}">
      <dgm:prSet phldrT="[文字]"/>
      <dgm:spPr/>
      <dgm:t>
        <a:bodyPr/>
        <a:lstStyle/>
        <a:p>
          <a:r>
            <a:rPr lang="en-US" altLang="zh-TW" smtClean="0"/>
            <a:t>Audio Socket</a:t>
          </a:r>
          <a:endParaRPr lang="zh-TW" altLang="en-US"/>
        </a:p>
      </dgm:t>
    </dgm:pt>
    <dgm:pt modelId="{19E9BDAA-9E52-4EF0-9BFE-4A6F1226D0EA}" type="parTrans" cxnId="{8577D278-2229-4A43-A769-121A143A9296}">
      <dgm:prSet/>
      <dgm:spPr/>
      <dgm:t>
        <a:bodyPr/>
        <a:lstStyle/>
        <a:p>
          <a:endParaRPr lang="zh-TW" altLang="en-US"/>
        </a:p>
      </dgm:t>
    </dgm:pt>
    <dgm:pt modelId="{00F55F4F-645F-4150-B71D-C44B0003115B}" type="sibTrans" cxnId="{8577D278-2229-4A43-A769-121A143A9296}">
      <dgm:prSet/>
      <dgm:spPr/>
      <dgm:t>
        <a:bodyPr/>
        <a:lstStyle/>
        <a:p>
          <a:endParaRPr lang="zh-TW" altLang="en-US"/>
        </a:p>
      </dgm:t>
    </dgm:pt>
    <dgm:pt modelId="{71387264-D67C-46C1-8B6B-7B8DC0ABFBB0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1. SendVoice </a:t>
          </a:r>
          <a:r>
            <a:rPr lang="en-US" altLang="zh-TW" sz="1800" b="1" smtClean="0">
              <a:solidFill>
                <a:srgbClr val="FF0000"/>
              </a:solidFill>
            </a:rPr>
            <a:t>Thread</a:t>
          </a:r>
          <a:endParaRPr lang="zh-TW" altLang="en-US" sz="1800" b="1">
            <a:solidFill>
              <a:srgbClr val="FF0000"/>
            </a:solidFill>
          </a:endParaRPr>
        </a:p>
      </dgm:t>
    </dgm:pt>
    <dgm:pt modelId="{DE025FF1-7FCD-464A-B5CE-7DCAE6A33216}" type="parTrans" cxnId="{48D6BBF0-8DA5-4BD2-A317-A1BCAE179008}">
      <dgm:prSet/>
      <dgm:spPr/>
      <dgm:t>
        <a:bodyPr/>
        <a:lstStyle/>
        <a:p>
          <a:endParaRPr lang="zh-TW" altLang="en-US"/>
        </a:p>
      </dgm:t>
    </dgm:pt>
    <dgm:pt modelId="{12CB2014-EA88-4BF8-B457-5B3F63296413}" type="sibTrans" cxnId="{48D6BBF0-8DA5-4BD2-A317-A1BCAE179008}">
      <dgm:prSet/>
      <dgm:spPr/>
      <dgm:t>
        <a:bodyPr/>
        <a:lstStyle/>
        <a:p>
          <a:endParaRPr lang="zh-TW" altLang="en-US"/>
        </a:p>
      </dgm:t>
    </dgm:pt>
    <dgm:pt modelId="{D9589460-7456-4E8E-8458-FD52A6B47575}">
      <dgm:prSet phldrT="[文字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sz="1800" smtClean="0"/>
            <a:t>2. CatchVoice </a:t>
          </a:r>
          <a:r>
            <a:rPr lang="en-US" altLang="zh-TW" sz="1800" b="1" smtClean="0">
              <a:solidFill>
                <a:srgbClr val="FF0000"/>
              </a:solidFill>
            </a:rPr>
            <a:t>Thread</a:t>
          </a:r>
          <a:endParaRPr lang="zh-TW" altLang="en-US" sz="1800" b="1">
            <a:solidFill>
              <a:srgbClr val="FF0000"/>
            </a:solidFill>
          </a:endParaRPr>
        </a:p>
      </dgm:t>
    </dgm:pt>
    <dgm:pt modelId="{9B38B89C-DA7B-4D5C-9327-399E6158E655}" type="parTrans" cxnId="{F4194EC6-AF05-4A6A-BD09-FB8D13DE481B}">
      <dgm:prSet/>
      <dgm:spPr/>
      <dgm:t>
        <a:bodyPr/>
        <a:lstStyle/>
        <a:p>
          <a:endParaRPr lang="zh-TW" altLang="en-US"/>
        </a:p>
      </dgm:t>
    </dgm:pt>
    <dgm:pt modelId="{2AD4BB9C-E214-4C01-BE34-3873411DE565}" type="sibTrans" cxnId="{F4194EC6-AF05-4A6A-BD09-FB8D13DE481B}">
      <dgm:prSet/>
      <dgm:spPr/>
      <dgm:t>
        <a:bodyPr/>
        <a:lstStyle/>
        <a:p>
          <a:endParaRPr lang="zh-TW" altLang="en-US"/>
        </a:p>
      </dgm:t>
    </dgm:pt>
    <dgm:pt modelId="{DD408BB1-4705-4FDF-996B-38FA4BDF244E}" type="pres">
      <dgm:prSet presAssocID="{653E69E0-F1EF-451A-A3E2-5E3E3905EB7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E8256339-21A5-4182-BE1C-74AD53A86BA4}" type="pres">
      <dgm:prSet presAssocID="{37ACBAEF-3CDC-4227-9821-5D79F12E7F37}" presName="composite" presStyleCnt="0"/>
      <dgm:spPr/>
    </dgm:pt>
    <dgm:pt modelId="{0056F56D-C707-49C2-A33F-A7FD887A15A8}" type="pres">
      <dgm:prSet presAssocID="{37ACBAEF-3CDC-4227-9821-5D79F12E7F37}" presName="bentUpArrow1" presStyleLbl="alignImgPlace1" presStyleIdx="0" presStyleCnt="3" custScaleX="104658" custScaleY="41750" custLinFactNeighborX="76027" custLinFactNeighborY="-46534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8B019AB0-7677-4691-93E5-C2DAB486B9BB}" type="pres">
      <dgm:prSet presAssocID="{37ACBAEF-3CDC-4227-9821-5D79F12E7F37}" presName="ParentText" presStyleLbl="node1" presStyleIdx="0" presStyleCnt="4" custScaleX="68634" custScaleY="62501" custLinFactNeighborX="17063">
        <dgm:presLayoutVars>
          <dgm:chMax val="1"/>
          <dgm:chPref val="1"/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zh-TW" altLang="en-US"/>
        </a:p>
      </dgm:t>
    </dgm:pt>
    <dgm:pt modelId="{27FC94BC-732D-496C-98F5-BC436D20051A}" type="pres">
      <dgm:prSet presAssocID="{37ACBAEF-3CDC-4227-9821-5D79F12E7F37}" presName="ChildText" presStyleLbl="revTx" presStyleIdx="0" presStyleCnt="4" custScaleX="225675" custScaleY="53113" custLinFactX="22033" custLinFactNeighborX="100000" custLinFactNeighborY="-21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4FFBDC-D5BE-4D4A-86CF-59DDD8E423AF}" type="pres">
      <dgm:prSet presAssocID="{83B93B05-ADA9-42B9-AE9C-103C32A94DAE}" presName="sibTrans" presStyleCnt="0"/>
      <dgm:spPr/>
    </dgm:pt>
    <dgm:pt modelId="{08C62C01-C0A3-4709-BB01-F93E0BD7E9AF}" type="pres">
      <dgm:prSet presAssocID="{748C93B2-9C0F-4398-8FF1-C2795C9B26E6}" presName="composite" presStyleCnt="0"/>
      <dgm:spPr/>
    </dgm:pt>
    <dgm:pt modelId="{C0D84435-CD63-4FBC-99A4-E76361CC9593}" type="pres">
      <dgm:prSet presAssocID="{748C93B2-9C0F-4398-8FF1-C2795C9B26E6}" presName="bentUpArrow1" presStyleLbl="alignImgPlace1" presStyleIdx="1" presStyleCnt="3" custScaleX="105568" custScaleY="46270" custLinFactNeighborX="-89065" custLinFactNeighborY="-32888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72A20A2F-1EB0-4735-9940-62B90F79219D}" type="pres">
      <dgm:prSet presAssocID="{748C93B2-9C0F-4398-8FF1-C2795C9B26E6}" presName="ParentText" presStyleLbl="node1" presStyleIdx="1" presStyleCnt="4" custScaleY="56967" custLinFactNeighborX="29592" custLinFactNeighborY="-1030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FA9A53-8D03-4762-8730-A167DB2A7B0C}" type="pres">
      <dgm:prSet presAssocID="{748C93B2-9C0F-4398-8FF1-C2795C9B26E6}" presName="ChildText" presStyleLbl="revTx" presStyleIdx="1" presStyleCnt="4" custScaleX="244054" custScaleY="68741" custLinFactX="18308" custLinFactNeighborX="100000" custLinFactNeighborY="-104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42E8B4-B9F1-4664-98B9-F29DA628D23B}" type="pres">
      <dgm:prSet presAssocID="{2561BA16-2149-4DE3-8038-645540BEBFA6}" presName="sibTrans" presStyleCnt="0"/>
      <dgm:spPr/>
    </dgm:pt>
    <dgm:pt modelId="{5CF2F382-57E7-4985-96C2-15C49507B606}" type="pres">
      <dgm:prSet presAssocID="{AF111C6A-B4BB-4AA7-8E71-86862851546C}" presName="composite" presStyleCnt="0"/>
      <dgm:spPr/>
    </dgm:pt>
    <dgm:pt modelId="{784A2AE9-B9E6-455A-8191-D35C85EC6B8A}" type="pres">
      <dgm:prSet presAssocID="{AF111C6A-B4BB-4AA7-8E71-86862851546C}" presName="bentUpArrow1" presStyleLbl="alignImgPlace1" presStyleIdx="2" presStyleCnt="3" custScaleX="105568" custScaleY="46417" custLinFactX="-100000" custLinFactNeighborX="-136966" custLinFactNeighborY="-27492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59B66EE3-FD6D-4B50-90B8-7A175946E7DE}" type="pres">
      <dgm:prSet presAssocID="{AF111C6A-B4BB-4AA7-8E71-86862851546C}" presName="ParentText" presStyleLbl="node1" presStyleIdx="2" presStyleCnt="4" custScaleY="57121" custLinFactNeighborX="-70431" custLinFactNeighborY="236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9698E0-4247-4882-9620-5EBC8D2EC27C}" type="pres">
      <dgm:prSet presAssocID="{AF111C6A-B4BB-4AA7-8E71-86862851546C}" presName="ChildText" presStyleLbl="revTx" presStyleIdx="2" presStyleCnt="4" custScaleX="244054" custScaleY="68742" custLinFactNeighborX="-18852" custLinFactNeighborY="134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1B0B0F-F17B-49ED-A770-8DA2D222ACA9}" type="pres">
      <dgm:prSet presAssocID="{046E40A4-AEFD-4B38-AC3F-4738D6A6A2A8}" presName="sibTrans" presStyleCnt="0"/>
      <dgm:spPr/>
    </dgm:pt>
    <dgm:pt modelId="{8F559853-E611-407C-B43A-7283792D9BB4}" type="pres">
      <dgm:prSet presAssocID="{86326C6F-8856-4F39-AC6E-2551FB50F7E6}" presName="composite" presStyleCnt="0"/>
      <dgm:spPr/>
    </dgm:pt>
    <dgm:pt modelId="{DD1F1DF6-5157-42BE-819A-028108BCF779}" type="pres">
      <dgm:prSet presAssocID="{86326C6F-8856-4F39-AC6E-2551FB50F7E6}" presName="ParentText" presStyleLbl="node1" presStyleIdx="3" presStyleCnt="4" custScaleY="57121" custLinFactX="-70532" custLinFactNeighborX="-100000" custLinFactNeighborY="131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C8F3FD-D6EB-4915-810F-F9E5E3091013}" type="pres">
      <dgm:prSet presAssocID="{86326C6F-8856-4F39-AC6E-2551FB50F7E6}" presName="FinalChildText" presStyleLbl="revTx" presStyleIdx="3" presStyleCnt="4" custScaleX="244054" custScaleY="70100" custLinFactX="-56074" custLinFactNeighborX="-100000" custLinFactNeighborY="204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21ACB33-7244-44B2-97A7-C5D918170EC9}" type="presOf" srcId="{4E16ABAD-124D-47E5-9905-A3C4F6910B52}" destId="{2EFA9A53-8D03-4762-8730-A167DB2A7B0C}" srcOrd="0" destOrd="1" presId="urn:microsoft.com/office/officeart/2005/8/layout/StepDownProcess"/>
    <dgm:cxn modelId="{0F17358E-71AB-492E-A617-440A6BB7E7D9}" type="presOf" srcId="{230F6B86-7C73-4F99-931A-072B905ECA14}" destId="{EE9698E0-4247-4882-9620-5EBC8D2EC27C}" srcOrd="0" destOrd="1" presId="urn:microsoft.com/office/officeart/2005/8/layout/StepDownProcess"/>
    <dgm:cxn modelId="{8759BCCE-B14A-4E8D-A62F-4AAFA5FF0A34}" type="presOf" srcId="{748C93B2-9C0F-4398-8FF1-C2795C9B26E6}" destId="{72A20A2F-1EB0-4735-9940-62B90F79219D}" srcOrd="0" destOrd="0" presId="urn:microsoft.com/office/officeart/2005/8/layout/StepDownProcess"/>
    <dgm:cxn modelId="{6DB83C08-5DE4-4217-88FA-EB88768A015A}" srcId="{653E69E0-F1EF-451A-A3E2-5E3E3905EB79}" destId="{748C93B2-9C0F-4398-8FF1-C2795C9B26E6}" srcOrd="1" destOrd="0" parTransId="{1EE8D204-FF70-45E3-B2F7-A016BC74C74A}" sibTransId="{2561BA16-2149-4DE3-8038-645540BEBFA6}"/>
    <dgm:cxn modelId="{8FD0C03F-0AC1-40BA-A44C-55DAE87536D5}" srcId="{748C93B2-9C0F-4398-8FF1-C2795C9B26E6}" destId="{E32A60A3-C888-4736-8465-D59A64E593E8}" srcOrd="0" destOrd="0" parTransId="{3CCCDEE6-A174-405E-B1B1-89DC006D7CF4}" sibTransId="{9C755C16-2FCD-4D78-8276-5ACA716CDEF4}"/>
    <dgm:cxn modelId="{A345886E-9E47-4199-BC1F-6C7221481C63}" srcId="{748C93B2-9C0F-4398-8FF1-C2795C9B26E6}" destId="{4E16ABAD-124D-47E5-9905-A3C4F6910B52}" srcOrd="1" destOrd="0" parTransId="{F3158C02-A1AF-4234-A340-DE121982027A}" sibTransId="{4DC17600-AB04-4217-963F-0F41D8C9ED7A}"/>
    <dgm:cxn modelId="{427FA617-AAD7-4F07-94DF-C207239F1E69}" srcId="{AF111C6A-B4BB-4AA7-8E71-86862851546C}" destId="{D9152F12-516D-4DB0-8F30-32AB7925DD6D}" srcOrd="0" destOrd="0" parTransId="{51D0A3D3-DE0C-4582-8532-284542B881C1}" sibTransId="{1BD20046-CD19-4284-B91A-D5A57AFC235B}"/>
    <dgm:cxn modelId="{8577D278-2229-4A43-A769-121A143A9296}" srcId="{653E69E0-F1EF-451A-A3E2-5E3E3905EB79}" destId="{86326C6F-8856-4F39-AC6E-2551FB50F7E6}" srcOrd="3" destOrd="0" parTransId="{19E9BDAA-9E52-4EF0-9BFE-4A6F1226D0EA}" sibTransId="{00F55F4F-645F-4150-B71D-C44B0003115B}"/>
    <dgm:cxn modelId="{48D6BBF0-8DA5-4BD2-A317-A1BCAE179008}" srcId="{86326C6F-8856-4F39-AC6E-2551FB50F7E6}" destId="{71387264-D67C-46C1-8B6B-7B8DC0ABFBB0}" srcOrd="0" destOrd="0" parTransId="{DE025FF1-7FCD-464A-B5CE-7DCAE6A33216}" sibTransId="{12CB2014-EA88-4BF8-B457-5B3F63296413}"/>
    <dgm:cxn modelId="{8332761C-E96B-4C48-9ECA-3BEAC93424F2}" srcId="{AF111C6A-B4BB-4AA7-8E71-86862851546C}" destId="{230F6B86-7C73-4F99-931A-072B905ECA14}" srcOrd="1" destOrd="0" parTransId="{CD2B2AAD-FE23-4C52-A654-CF8DC9902546}" sibTransId="{2573880F-FD74-4D8C-BEBD-E3AC66CF6A9E}"/>
    <dgm:cxn modelId="{4F832DB2-8B20-4AD7-B258-C4C7CB8E62BE}" type="presOf" srcId="{AF111C6A-B4BB-4AA7-8E71-86862851546C}" destId="{59B66EE3-FD6D-4B50-90B8-7A175946E7DE}" srcOrd="0" destOrd="0" presId="urn:microsoft.com/office/officeart/2005/8/layout/StepDownProcess"/>
    <dgm:cxn modelId="{3CFF2275-4D56-48C8-ACAD-E92CC536B556}" type="presOf" srcId="{D9589460-7456-4E8E-8458-FD52A6B47575}" destId="{7DC8F3FD-D6EB-4915-810F-F9E5E3091013}" srcOrd="0" destOrd="1" presId="urn:microsoft.com/office/officeart/2005/8/layout/StepDownProcess"/>
    <dgm:cxn modelId="{E02B515C-DD07-443A-8790-B318F756F5E8}" type="presOf" srcId="{D9152F12-516D-4DB0-8F30-32AB7925DD6D}" destId="{EE9698E0-4247-4882-9620-5EBC8D2EC27C}" srcOrd="0" destOrd="0" presId="urn:microsoft.com/office/officeart/2005/8/layout/StepDownProcess"/>
    <dgm:cxn modelId="{322E2162-B0DB-4725-BA66-1CAE073C8C5C}" type="presOf" srcId="{86326C6F-8856-4F39-AC6E-2551FB50F7E6}" destId="{DD1F1DF6-5157-42BE-819A-028108BCF779}" srcOrd="0" destOrd="0" presId="urn:microsoft.com/office/officeart/2005/8/layout/StepDownProcess"/>
    <dgm:cxn modelId="{CC5B9C99-1390-40CE-9E57-3ADD1B35A1F3}" type="presOf" srcId="{71387264-D67C-46C1-8B6B-7B8DC0ABFBB0}" destId="{7DC8F3FD-D6EB-4915-810F-F9E5E3091013}" srcOrd="0" destOrd="0" presId="urn:microsoft.com/office/officeart/2005/8/layout/StepDownProcess"/>
    <dgm:cxn modelId="{56E7797F-1CBE-432A-9189-A7AAA2329FF3}" type="presOf" srcId="{E32A60A3-C888-4736-8465-D59A64E593E8}" destId="{2EFA9A53-8D03-4762-8730-A167DB2A7B0C}" srcOrd="0" destOrd="0" presId="urn:microsoft.com/office/officeart/2005/8/layout/StepDownProcess"/>
    <dgm:cxn modelId="{7681C1A2-3481-4318-A0F2-5ABBA641AD2E}" type="presOf" srcId="{653E69E0-F1EF-451A-A3E2-5E3E3905EB79}" destId="{DD408BB1-4705-4FDF-996B-38FA4BDF244E}" srcOrd="0" destOrd="0" presId="urn:microsoft.com/office/officeart/2005/8/layout/StepDownProcess"/>
    <dgm:cxn modelId="{9E3662A2-9B08-4FC5-8A33-98533ED53D5D}" srcId="{653E69E0-F1EF-451A-A3E2-5E3E3905EB79}" destId="{AF111C6A-B4BB-4AA7-8E71-86862851546C}" srcOrd="2" destOrd="0" parTransId="{B19CC3A3-6673-4FF0-89BF-CC60E218F430}" sibTransId="{046E40A4-AEFD-4B38-AC3F-4738D6A6A2A8}"/>
    <dgm:cxn modelId="{1A981E2A-1885-464F-B345-1D0AAF803E6B}" type="presOf" srcId="{37ACBAEF-3CDC-4227-9821-5D79F12E7F37}" destId="{8B019AB0-7677-4691-93E5-C2DAB486B9BB}" srcOrd="0" destOrd="0" presId="urn:microsoft.com/office/officeart/2005/8/layout/StepDownProcess"/>
    <dgm:cxn modelId="{F4194EC6-AF05-4A6A-BD09-FB8D13DE481B}" srcId="{86326C6F-8856-4F39-AC6E-2551FB50F7E6}" destId="{D9589460-7456-4E8E-8458-FD52A6B47575}" srcOrd="1" destOrd="0" parTransId="{9B38B89C-DA7B-4D5C-9327-399E6158E655}" sibTransId="{2AD4BB9C-E214-4C01-BE34-3873411DE565}"/>
    <dgm:cxn modelId="{647D06B4-09AF-4B41-B41F-3CEB4A7810F1}" srcId="{653E69E0-F1EF-451A-A3E2-5E3E3905EB79}" destId="{37ACBAEF-3CDC-4227-9821-5D79F12E7F37}" srcOrd="0" destOrd="0" parTransId="{CAD751D2-2E0D-40D4-A4A2-657400650083}" sibTransId="{83B93B05-ADA9-42B9-AE9C-103C32A94DAE}"/>
    <dgm:cxn modelId="{79B4060A-5A6B-4C1C-A38D-0865905F9630}" type="presParOf" srcId="{DD408BB1-4705-4FDF-996B-38FA4BDF244E}" destId="{E8256339-21A5-4182-BE1C-74AD53A86BA4}" srcOrd="0" destOrd="0" presId="urn:microsoft.com/office/officeart/2005/8/layout/StepDownProcess"/>
    <dgm:cxn modelId="{F6D8DB15-48AE-4784-ABEB-244E6C2810DD}" type="presParOf" srcId="{E8256339-21A5-4182-BE1C-74AD53A86BA4}" destId="{0056F56D-C707-49C2-A33F-A7FD887A15A8}" srcOrd="0" destOrd="0" presId="urn:microsoft.com/office/officeart/2005/8/layout/StepDownProcess"/>
    <dgm:cxn modelId="{DEA705CD-45DB-4746-A1B7-7766E44E1FAC}" type="presParOf" srcId="{E8256339-21A5-4182-BE1C-74AD53A86BA4}" destId="{8B019AB0-7677-4691-93E5-C2DAB486B9BB}" srcOrd="1" destOrd="0" presId="urn:microsoft.com/office/officeart/2005/8/layout/StepDownProcess"/>
    <dgm:cxn modelId="{0E346A95-9772-460B-BD6E-1F1980117BF9}" type="presParOf" srcId="{E8256339-21A5-4182-BE1C-74AD53A86BA4}" destId="{27FC94BC-732D-496C-98F5-BC436D20051A}" srcOrd="2" destOrd="0" presId="urn:microsoft.com/office/officeart/2005/8/layout/StepDownProcess"/>
    <dgm:cxn modelId="{65DD945E-5B3C-4492-A2E6-CD84964946EC}" type="presParOf" srcId="{DD408BB1-4705-4FDF-996B-38FA4BDF244E}" destId="{3F4FFBDC-D5BE-4D4A-86CF-59DDD8E423AF}" srcOrd="1" destOrd="0" presId="urn:microsoft.com/office/officeart/2005/8/layout/StepDownProcess"/>
    <dgm:cxn modelId="{BC34E6E7-D8FA-4B62-80E8-85594A96DB6D}" type="presParOf" srcId="{DD408BB1-4705-4FDF-996B-38FA4BDF244E}" destId="{08C62C01-C0A3-4709-BB01-F93E0BD7E9AF}" srcOrd="2" destOrd="0" presId="urn:microsoft.com/office/officeart/2005/8/layout/StepDownProcess"/>
    <dgm:cxn modelId="{C808CDDF-2192-4719-9C99-C612A9C1A504}" type="presParOf" srcId="{08C62C01-C0A3-4709-BB01-F93E0BD7E9AF}" destId="{C0D84435-CD63-4FBC-99A4-E76361CC9593}" srcOrd="0" destOrd="0" presId="urn:microsoft.com/office/officeart/2005/8/layout/StepDownProcess"/>
    <dgm:cxn modelId="{BB3C3EED-EBD4-4795-AEFD-FCE406DC6544}" type="presParOf" srcId="{08C62C01-C0A3-4709-BB01-F93E0BD7E9AF}" destId="{72A20A2F-1EB0-4735-9940-62B90F79219D}" srcOrd="1" destOrd="0" presId="urn:microsoft.com/office/officeart/2005/8/layout/StepDownProcess"/>
    <dgm:cxn modelId="{196FE6EB-BDAA-4D29-9DC4-E014EA14A134}" type="presParOf" srcId="{08C62C01-C0A3-4709-BB01-F93E0BD7E9AF}" destId="{2EFA9A53-8D03-4762-8730-A167DB2A7B0C}" srcOrd="2" destOrd="0" presId="urn:microsoft.com/office/officeart/2005/8/layout/StepDownProcess"/>
    <dgm:cxn modelId="{D0B42AEB-06A2-4A2B-867D-CF4B40808C61}" type="presParOf" srcId="{DD408BB1-4705-4FDF-996B-38FA4BDF244E}" destId="{BA42E8B4-B9F1-4664-98B9-F29DA628D23B}" srcOrd="3" destOrd="0" presId="urn:microsoft.com/office/officeart/2005/8/layout/StepDownProcess"/>
    <dgm:cxn modelId="{0C07EEB3-67A3-4D68-AE62-D137ED1867A6}" type="presParOf" srcId="{DD408BB1-4705-4FDF-996B-38FA4BDF244E}" destId="{5CF2F382-57E7-4985-96C2-15C49507B606}" srcOrd="4" destOrd="0" presId="urn:microsoft.com/office/officeart/2005/8/layout/StepDownProcess"/>
    <dgm:cxn modelId="{A3BA3A9A-1D9F-489A-AF35-8A3810BECFFC}" type="presParOf" srcId="{5CF2F382-57E7-4985-96C2-15C49507B606}" destId="{784A2AE9-B9E6-455A-8191-D35C85EC6B8A}" srcOrd="0" destOrd="0" presId="urn:microsoft.com/office/officeart/2005/8/layout/StepDownProcess"/>
    <dgm:cxn modelId="{6863A787-10F8-4902-B65D-239EBA4B43F6}" type="presParOf" srcId="{5CF2F382-57E7-4985-96C2-15C49507B606}" destId="{59B66EE3-FD6D-4B50-90B8-7A175946E7DE}" srcOrd="1" destOrd="0" presId="urn:microsoft.com/office/officeart/2005/8/layout/StepDownProcess"/>
    <dgm:cxn modelId="{A4E7DB25-78EE-4C99-B0FF-8653CAB5BAC0}" type="presParOf" srcId="{5CF2F382-57E7-4985-96C2-15C49507B606}" destId="{EE9698E0-4247-4882-9620-5EBC8D2EC27C}" srcOrd="2" destOrd="0" presId="urn:microsoft.com/office/officeart/2005/8/layout/StepDownProcess"/>
    <dgm:cxn modelId="{576FE413-51CD-425D-ACC8-097520616185}" type="presParOf" srcId="{DD408BB1-4705-4FDF-996B-38FA4BDF244E}" destId="{331B0B0F-F17B-49ED-A770-8DA2D222ACA9}" srcOrd="5" destOrd="0" presId="urn:microsoft.com/office/officeart/2005/8/layout/StepDownProcess"/>
    <dgm:cxn modelId="{F6B12390-C76D-4C7D-BE76-D412EB09D841}" type="presParOf" srcId="{DD408BB1-4705-4FDF-996B-38FA4BDF244E}" destId="{8F559853-E611-407C-B43A-7283792D9BB4}" srcOrd="6" destOrd="0" presId="urn:microsoft.com/office/officeart/2005/8/layout/StepDownProcess"/>
    <dgm:cxn modelId="{8DA01F4E-E423-4267-A0D1-F275CD38319A}" type="presParOf" srcId="{8F559853-E611-407C-B43A-7283792D9BB4}" destId="{DD1F1DF6-5157-42BE-819A-028108BCF779}" srcOrd="0" destOrd="0" presId="urn:microsoft.com/office/officeart/2005/8/layout/StepDownProcess"/>
    <dgm:cxn modelId="{8FF38423-0991-4D7D-A5E3-7B87CEDCB3DE}" type="presParOf" srcId="{8F559853-E611-407C-B43A-7283792D9BB4}" destId="{7DC8F3FD-D6EB-4915-810F-F9E5E309101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E46E79-FCB8-4322-8AB3-AA42C1B91B0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07CF1B5-A806-4C61-A14C-996D53B16988}">
      <dgm:prSet phldrT="[文字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dirty="0" err="1" smtClean="0"/>
            <a:t>Jni.c</a:t>
          </a:r>
          <a:endParaRPr lang="zh-TW" altLang="en-US" dirty="0"/>
        </a:p>
      </dgm:t>
    </dgm:pt>
    <dgm:pt modelId="{D798DE00-1DBC-4B46-BA89-134CA4B7BF47}" type="parTrans" cxnId="{79EE85FE-49B8-4200-B6C6-DD5665D969E3}">
      <dgm:prSet/>
      <dgm:spPr/>
      <dgm:t>
        <a:bodyPr/>
        <a:lstStyle/>
        <a:p>
          <a:endParaRPr lang="zh-TW" altLang="en-US"/>
        </a:p>
      </dgm:t>
    </dgm:pt>
    <dgm:pt modelId="{F93AEC13-DBD8-43BF-8CA6-5129299E8171}" type="sibTrans" cxnId="{79EE85FE-49B8-4200-B6C6-DD5665D969E3}">
      <dgm:prSet/>
      <dgm:spPr/>
      <dgm:t>
        <a:bodyPr/>
        <a:lstStyle/>
        <a:p>
          <a:endParaRPr lang="zh-TW" altLang="en-US"/>
        </a:p>
      </dgm:t>
    </dgm:pt>
    <dgm:pt modelId="{C6AE71E6-E60A-4A21-8443-CF1A4D6B4DED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編譯成</a:t>
          </a:r>
          <a:r>
            <a:rPr lang="en-US" altLang="zh-TW" dirty="0" smtClean="0"/>
            <a:t>.so</a:t>
          </a:r>
          <a:r>
            <a:rPr lang="zh-TW" altLang="en-US" dirty="0" smtClean="0"/>
            <a:t>檔</a:t>
          </a:r>
          <a:endParaRPr lang="zh-TW" altLang="en-US" dirty="0"/>
        </a:p>
      </dgm:t>
    </dgm:pt>
    <dgm:pt modelId="{F00AC67B-40D5-43AF-8C88-52E31224A241}" type="parTrans" cxnId="{13FDD667-6D50-4C67-A7F9-4D846F947829}">
      <dgm:prSet/>
      <dgm:spPr/>
      <dgm:t>
        <a:bodyPr/>
        <a:lstStyle/>
        <a:p>
          <a:endParaRPr lang="zh-TW" altLang="en-US"/>
        </a:p>
      </dgm:t>
    </dgm:pt>
    <dgm:pt modelId="{87B9B868-F977-457C-B472-B7D8EB69C8B3}" type="sibTrans" cxnId="{13FDD667-6D50-4C67-A7F9-4D846F947829}">
      <dgm:prSet/>
      <dgm:spPr/>
      <dgm:t>
        <a:bodyPr/>
        <a:lstStyle/>
        <a:p>
          <a:endParaRPr lang="zh-TW" altLang="en-US"/>
        </a:p>
      </dgm:t>
    </dgm:pt>
    <dgm:pt modelId="{BD60E060-AD09-4ECA-BBB6-2A2FDCB25DBE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dirty="0" smtClean="0"/>
            <a:t>/System/lib</a:t>
          </a:r>
          <a:endParaRPr lang="zh-TW" altLang="en-US" dirty="0"/>
        </a:p>
      </dgm:t>
    </dgm:pt>
    <dgm:pt modelId="{842CD985-5824-4A82-A478-A730B3085E00}" type="parTrans" cxnId="{B023AD15-F441-4032-8005-FB19AAA90122}">
      <dgm:prSet/>
      <dgm:spPr/>
      <dgm:t>
        <a:bodyPr/>
        <a:lstStyle/>
        <a:p>
          <a:endParaRPr lang="zh-TW" altLang="en-US"/>
        </a:p>
      </dgm:t>
    </dgm:pt>
    <dgm:pt modelId="{8AB3CF61-AC43-4313-BA51-2273FE1CE1F7}" type="sibTrans" cxnId="{B023AD15-F441-4032-8005-FB19AAA90122}">
      <dgm:prSet/>
      <dgm:spPr/>
      <dgm:t>
        <a:bodyPr/>
        <a:lstStyle/>
        <a:p>
          <a:endParaRPr lang="zh-TW" altLang="en-US"/>
        </a:p>
      </dgm:t>
    </dgm:pt>
    <dgm:pt modelId="{BF59EE21-25D4-4C00-A9A4-2788568266AB}">
      <dgm:prSet phldrT="[文字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dirty="0" smtClean="0"/>
            <a:t>Hello.java</a:t>
          </a:r>
          <a:endParaRPr lang="zh-TW" altLang="en-US" dirty="0"/>
        </a:p>
      </dgm:t>
    </dgm:pt>
    <dgm:pt modelId="{D970B4F2-8910-4ED6-BD47-AE28B39BD23E}" type="parTrans" cxnId="{266BA8E3-521F-4D54-AEDF-EA39F3C54DE5}">
      <dgm:prSet/>
      <dgm:spPr/>
      <dgm:t>
        <a:bodyPr/>
        <a:lstStyle/>
        <a:p>
          <a:endParaRPr lang="zh-TW" altLang="en-US"/>
        </a:p>
      </dgm:t>
    </dgm:pt>
    <dgm:pt modelId="{0360265B-298F-4D84-A034-D207443AE452}" type="sibTrans" cxnId="{266BA8E3-521F-4D54-AEDF-EA39F3C54DE5}">
      <dgm:prSet/>
      <dgm:spPr/>
      <dgm:t>
        <a:bodyPr/>
        <a:lstStyle/>
        <a:p>
          <a:endParaRPr lang="zh-TW" altLang="en-US"/>
        </a:p>
      </dgm:t>
    </dgm:pt>
    <dgm:pt modelId="{218234F4-4C1F-44D8-87DB-5897E8709C81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呼叫</a:t>
          </a:r>
          <a:r>
            <a:rPr lang="en-US" altLang="zh-TW" dirty="0" err="1" smtClean="0"/>
            <a:t>jni.c</a:t>
          </a:r>
          <a:r>
            <a:rPr lang="zh-TW" altLang="en-US" dirty="0" smtClean="0"/>
            <a:t>內</a:t>
          </a:r>
          <a:r>
            <a:rPr lang="en-US" altLang="zh-TW" dirty="0" smtClean="0"/>
            <a:t>Method</a:t>
          </a:r>
          <a:endParaRPr lang="zh-TW" altLang="en-US" dirty="0"/>
        </a:p>
      </dgm:t>
    </dgm:pt>
    <dgm:pt modelId="{5B168135-47AC-44C7-8C90-2A55E11BCA16}" type="parTrans" cxnId="{DA306C4C-8F76-4703-8CFD-C28AAF9395C5}">
      <dgm:prSet/>
      <dgm:spPr/>
      <dgm:t>
        <a:bodyPr/>
        <a:lstStyle/>
        <a:p>
          <a:endParaRPr lang="zh-TW" altLang="en-US"/>
        </a:p>
      </dgm:t>
    </dgm:pt>
    <dgm:pt modelId="{731572EA-C29C-49B8-A025-5679F4EAC4AF}" type="sibTrans" cxnId="{DA306C4C-8F76-4703-8CFD-C28AAF9395C5}">
      <dgm:prSet/>
      <dgm:spPr/>
      <dgm:t>
        <a:bodyPr/>
        <a:lstStyle/>
        <a:p>
          <a:endParaRPr lang="zh-TW" altLang="en-US"/>
        </a:p>
      </dgm:t>
    </dgm:pt>
    <dgm:pt modelId="{F1C59CEC-5C6A-415A-8143-6AC16CCFFA1D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產生</a:t>
          </a:r>
          <a:r>
            <a:rPr lang="en-US" altLang="zh-TW" dirty="0" err="1" smtClean="0"/>
            <a:t>headerfile</a:t>
          </a:r>
          <a:endParaRPr lang="zh-TW" altLang="en-US" dirty="0"/>
        </a:p>
      </dgm:t>
    </dgm:pt>
    <dgm:pt modelId="{180EF7F6-1751-4D2D-B98D-7C0C8C009C1C}" type="parTrans" cxnId="{9767F6C6-5DAB-4C3C-8FE2-7431691997B3}">
      <dgm:prSet/>
      <dgm:spPr/>
      <dgm:t>
        <a:bodyPr/>
        <a:lstStyle/>
        <a:p>
          <a:endParaRPr lang="zh-TW" altLang="en-US"/>
        </a:p>
      </dgm:t>
    </dgm:pt>
    <dgm:pt modelId="{5858878C-C0A1-45CB-A867-B5E5B2BB420E}" type="sibTrans" cxnId="{9767F6C6-5DAB-4C3C-8FE2-7431691997B3}">
      <dgm:prSet/>
      <dgm:spPr/>
      <dgm:t>
        <a:bodyPr/>
        <a:lstStyle/>
        <a:p>
          <a:endParaRPr lang="zh-TW" altLang="en-US"/>
        </a:p>
      </dgm:t>
    </dgm:pt>
    <dgm:pt modelId="{94B6F5F2-CC97-4D0A-8626-F179E97E099F}">
      <dgm:prSet phldrT="[文字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dirty="0" err="1" smtClean="0"/>
            <a:t>LuteDroid</a:t>
          </a:r>
          <a:endParaRPr lang="zh-TW" altLang="en-US" dirty="0"/>
        </a:p>
      </dgm:t>
    </dgm:pt>
    <dgm:pt modelId="{3175C917-CBB0-4F7F-BC57-54AAEAEC0680}" type="parTrans" cxnId="{F15D424E-B893-413E-B710-BEC7B7DD0233}">
      <dgm:prSet/>
      <dgm:spPr/>
      <dgm:t>
        <a:bodyPr/>
        <a:lstStyle/>
        <a:p>
          <a:endParaRPr lang="zh-TW" altLang="en-US"/>
        </a:p>
      </dgm:t>
    </dgm:pt>
    <dgm:pt modelId="{E10E73F1-4511-4BD0-B51F-18F0DB15F49C}" type="sibTrans" cxnId="{F15D424E-B893-413E-B710-BEC7B7DD0233}">
      <dgm:prSet/>
      <dgm:spPr/>
      <dgm:t>
        <a:bodyPr/>
        <a:lstStyle/>
        <a:p>
          <a:endParaRPr lang="zh-TW" altLang="en-US"/>
        </a:p>
      </dgm:t>
    </dgm:pt>
    <dgm:pt modelId="{EDFA7ECD-C3E0-4FA0-AA1D-6D2283A65B15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使用</a:t>
          </a:r>
          <a:r>
            <a:rPr lang="en-US" altLang="zh-TW" dirty="0" smtClean="0"/>
            <a:t>Hello.jar</a:t>
          </a:r>
          <a:endParaRPr lang="zh-TW" altLang="en-US" dirty="0"/>
        </a:p>
      </dgm:t>
    </dgm:pt>
    <dgm:pt modelId="{3C2954CF-5450-4930-99CF-B0A2D4AE6DBA}" type="parTrans" cxnId="{61B055A7-6B5E-489E-B7B9-C571E79BDA22}">
      <dgm:prSet/>
      <dgm:spPr/>
      <dgm:t>
        <a:bodyPr/>
        <a:lstStyle/>
        <a:p>
          <a:endParaRPr lang="zh-TW" altLang="en-US"/>
        </a:p>
      </dgm:t>
    </dgm:pt>
    <dgm:pt modelId="{DBD7F5CA-AC7C-492A-9955-0102439590CC}" type="sibTrans" cxnId="{61B055A7-6B5E-489E-B7B9-C571E79BDA22}">
      <dgm:prSet/>
      <dgm:spPr/>
      <dgm:t>
        <a:bodyPr/>
        <a:lstStyle/>
        <a:p>
          <a:endParaRPr lang="zh-TW" altLang="en-US"/>
        </a:p>
      </dgm:t>
    </dgm:pt>
    <dgm:pt modelId="{BDDDFA0C-1E14-4B79-BCFC-E75EF728A22E}">
      <dgm:prSet phldrT="[文字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編譯成</a:t>
          </a:r>
          <a:r>
            <a:rPr lang="en-US" altLang="zh-TW" dirty="0" smtClean="0"/>
            <a:t>.jar</a:t>
          </a:r>
          <a:r>
            <a:rPr lang="zh-TW" altLang="en-US" dirty="0" smtClean="0"/>
            <a:t>檔</a:t>
          </a:r>
          <a:endParaRPr lang="zh-TW" altLang="en-US" dirty="0"/>
        </a:p>
      </dgm:t>
    </dgm:pt>
    <dgm:pt modelId="{F24797AD-E774-43F8-A69C-EA9AC59C4A66}" type="parTrans" cxnId="{0B608AE2-F142-48A1-9672-7320396C5159}">
      <dgm:prSet/>
      <dgm:spPr/>
      <dgm:t>
        <a:bodyPr/>
        <a:lstStyle/>
        <a:p>
          <a:endParaRPr lang="zh-TW" altLang="en-US"/>
        </a:p>
      </dgm:t>
    </dgm:pt>
    <dgm:pt modelId="{363DC573-EEF2-44AA-8971-0F8E8138AB98}" type="sibTrans" cxnId="{0B608AE2-F142-48A1-9672-7320396C5159}">
      <dgm:prSet/>
      <dgm:spPr/>
      <dgm:t>
        <a:bodyPr/>
        <a:lstStyle/>
        <a:p>
          <a:endParaRPr lang="zh-TW" altLang="en-US"/>
        </a:p>
      </dgm:t>
    </dgm:pt>
    <dgm:pt modelId="{550F5BCE-96D9-4CA2-825F-50CF3C97D580}" type="pres">
      <dgm:prSet presAssocID="{D4E46E79-FCB8-4322-8AB3-AA42C1B91B0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F95291F-4FA4-4F73-B9C0-88C8F1F12E9F}" type="pres">
      <dgm:prSet presAssocID="{807CF1B5-A806-4C61-A14C-996D53B16988}" presName="horFlow" presStyleCnt="0"/>
      <dgm:spPr/>
    </dgm:pt>
    <dgm:pt modelId="{81CBBE40-2C20-44B6-B716-D8716455534C}" type="pres">
      <dgm:prSet presAssocID="{807CF1B5-A806-4C61-A14C-996D53B16988}" presName="bigChev" presStyleLbl="node1" presStyleIdx="0" presStyleCnt="3"/>
      <dgm:spPr/>
      <dgm:t>
        <a:bodyPr/>
        <a:lstStyle/>
        <a:p>
          <a:endParaRPr lang="zh-TW" altLang="en-US"/>
        </a:p>
      </dgm:t>
    </dgm:pt>
    <dgm:pt modelId="{0EE95884-6697-4368-BAB7-D10C44F1D635}" type="pres">
      <dgm:prSet presAssocID="{F00AC67B-40D5-43AF-8C88-52E31224A241}" presName="parTrans" presStyleCnt="0"/>
      <dgm:spPr/>
    </dgm:pt>
    <dgm:pt modelId="{AD5493B7-03C1-4A4E-A7EC-269C0E530C4E}" type="pres">
      <dgm:prSet presAssocID="{C6AE71E6-E60A-4A21-8443-CF1A4D6B4DED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9A17D6-8C5C-47DF-B4A8-4957F93D045F}" type="pres">
      <dgm:prSet presAssocID="{87B9B868-F977-457C-B472-B7D8EB69C8B3}" presName="sibTrans" presStyleCnt="0"/>
      <dgm:spPr/>
    </dgm:pt>
    <dgm:pt modelId="{CA5158C2-C24F-4D7C-B3B0-A9D23510480B}" type="pres">
      <dgm:prSet presAssocID="{BD60E060-AD09-4ECA-BBB6-2A2FDCB25DBE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02D03E-F54E-48EB-A4C1-B5FA0BD5091E}" type="pres">
      <dgm:prSet presAssocID="{807CF1B5-A806-4C61-A14C-996D53B16988}" presName="vSp" presStyleCnt="0"/>
      <dgm:spPr/>
    </dgm:pt>
    <dgm:pt modelId="{B3A36721-C4B8-4395-ABA6-79A886D58006}" type="pres">
      <dgm:prSet presAssocID="{BF59EE21-25D4-4C00-A9A4-2788568266AB}" presName="horFlow" presStyleCnt="0"/>
      <dgm:spPr/>
    </dgm:pt>
    <dgm:pt modelId="{0B88949C-FEC1-4787-BE5B-B11F7A5E6842}" type="pres">
      <dgm:prSet presAssocID="{BF59EE21-25D4-4C00-A9A4-2788568266AB}" presName="bigChev" presStyleLbl="node1" presStyleIdx="1" presStyleCnt="3"/>
      <dgm:spPr/>
      <dgm:t>
        <a:bodyPr/>
        <a:lstStyle/>
        <a:p>
          <a:endParaRPr lang="zh-TW" altLang="en-US"/>
        </a:p>
      </dgm:t>
    </dgm:pt>
    <dgm:pt modelId="{0F05DCB2-2733-45A8-BFA0-7E5E1A71081B}" type="pres">
      <dgm:prSet presAssocID="{5B168135-47AC-44C7-8C90-2A55E11BCA16}" presName="parTrans" presStyleCnt="0"/>
      <dgm:spPr/>
    </dgm:pt>
    <dgm:pt modelId="{E4BD7F86-5C62-44C7-8188-EC17CC4494A5}" type="pres">
      <dgm:prSet presAssocID="{218234F4-4C1F-44D8-87DB-5897E8709C81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70D60BC-5B51-4DF6-BD11-48156ECFEFC0}" type="pres">
      <dgm:prSet presAssocID="{731572EA-C29C-49B8-A025-5679F4EAC4AF}" presName="sibTrans" presStyleCnt="0"/>
      <dgm:spPr/>
    </dgm:pt>
    <dgm:pt modelId="{728A1EF8-CDF3-45E1-847A-A54E38CB5582}" type="pres">
      <dgm:prSet presAssocID="{F1C59CEC-5C6A-415A-8143-6AC16CCFFA1D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69EC164-9007-452C-871F-5E284AFFA84B}" type="pres">
      <dgm:prSet presAssocID="{5858878C-C0A1-45CB-A867-B5E5B2BB420E}" presName="sibTrans" presStyleCnt="0"/>
      <dgm:spPr/>
    </dgm:pt>
    <dgm:pt modelId="{9DA710DF-DEF7-49AF-9337-E74FE6D14A63}" type="pres">
      <dgm:prSet presAssocID="{BDDDFA0C-1E14-4B79-BCFC-E75EF728A22E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5F95BB2-63AE-4DEA-9A69-ED5547CDAAD7}" type="pres">
      <dgm:prSet presAssocID="{BF59EE21-25D4-4C00-A9A4-2788568266AB}" presName="vSp" presStyleCnt="0"/>
      <dgm:spPr/>
    </dgm:pt>
    <dgm:pt modelId="{DBA33CD9-A6AA-4DF6-9069-428E3700200B}" type="pres">
      <dgm:prSet presAssocID="{94B6F5F2-CC97-4D0A-8626-F179E97E099F}" presName="horFlow" presStyleCnt="0"/>
      <dgm:spPr/>
    </dgm:pt>
    <dgm:pt modelId="{F26B10FB-12A1-4C86-9003-2B664198142B}" type="pres">
      <dgm:prSet presAssocID="{94B6F5F2-CC97-4D0A-8626-F179E97E099F}" presName="bigChev" presStyleLbl="node1" presStyleIdx="2" presStyleCnt="3"/>
      <dgm:spPr/>
      <dgm:t>
        <a:bodyPr/>
        <a:lstStyle/>
        <a:p>
          <a:endParaRPr lang="zh-TW" altLang="en-US"/>
        </a:p>
      </dgm:t>
    </dgm:pt>
    <dgm:pt modelId="{1504B3CD-DA74-4061-A9F3-7472F84D1009}" type="pres">
      <dgm:prSet presAssocID="{3C2954CF-5450-4930-99CF-B0A2D4AE6DBA}" presName="parTrans" presStyleCnt="0"/>
      <dgm:spPr/>
    </dgm:pt>
    <dgm:pt modelId="{30F2D81F-D5FF-437B-9C05-9CE825AF70D4}" type="pres">
      <dgm:prSet presAssocID="{EDFA7ECD-C3E0-4FA0-AA1D-6D2283A65B15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64B9D36-C616-442A-BC3B-27FE077F4D22}" type="presOf" srcId="{BDDDFA0C-1E14-4B79-BCFC-E75EF728A22E}" destId="{9DA710DF-DEF7-49AF-9337-E74FE6D14A63}" srcOrd="0" destOrd="0" presId="urn:microsoft.com/office/officeart/2005/8/layout/lProcess3"/>
    <dgm:cxn modelId="{DE35C095-93C7-4CD1-9AA1-849D5966C8D2}" type="presOf" srcId="{C6AE71E6-E60A-4A21-8443-CF1A4D6B4DED}" destId="{AD5493B7-03C1-4A4E-A7EC-269C0E530C4E}" srcOrd="0" destOrd="0" presId="urn:microsoft.com/office/officeart/2005/8/layout/lProcess3"/>
    <dgm:cxn modelId="{61B055A7-6B5E-489E-B7B9-C571E79BDA22}" srcId="{94B6F5F2-CC97-4D0A-8626-F179E97E099F}" destId="{EDFA7ECD-C3E0-4FA0-AA1D-6D2283A65B15}" srcOrd="0" destOrd="0" parTransId="{3C2954CF-5450-4930-99CF-B0A2D4AE6DBA}" sibTransId="{DBD7F5CA-AC7C-492A-9955-0102439590CC}"/>
    <dgm:cxn modelId="{266BA8E3-521F-4D54-AEDF-EA39F3C54DE5}" srcId="{D4E46E79-FCB8-4322-8AB3-AA42C1B91B0E}" destId="{BF59EE21-25D4-4C00-A9A4-2788568266AB}" srcOrd="1" destOrd="0" parTransId="{D970B4F2-8910-4ED6-BD47-AE28B39BD23E}" sibTransId="{0360265B-298F-4D84-A034-D207443AE452}"/>
    <dgm:cxn modelId="{79EE85FE-49B8-4200-B6C6-DD5665D969E3}" srcId="{D4E46E79-FCB8-4322-8AB3-AA42C1B91B0E}" destId="{807CF1B5-A806-4C61-A14C-996D53B16988}" srcOrd="0" destOrd="0" parTransId="{D798DE00-1DBC-4B46-BA89-134CA4B7BF47}" sibTransId="{F93AEC13-DBD8-43BF-8CA6-5129299E8171}"/>
    <dgm:cxn modelId="{081F09BE-013B-48DF-8BB8-E99DC8D79646}" type="presOf" srcId="{F1C59CEC-5C6A-415A-8143-6AC16CCFFA1D}" destId="{728A1EF8-CDF3-45E1-847A-A54E38CB5582}" srcOrd="0" destOrd="0" presId="urn:microsoft.com/office/officeart/2005/8/layout/lProcess3"/>
    <dgm:cxn modelId="{D723415F-D976-490B-B492-932F545F2DDE}" type="presOf" srcId="{BF59EE21-25D4-4C00-A9A4-2788568266AB}" destId="{0B88949C-FEC1-4787-BE5B-B11F7A5E6842}" srcOrd="0" destOrd="0" presId="urn:microsoft.com/office/officeart/2005/8/layout/lProcess3"/>
    <dgm:cxn modelId="{13FDD667-6D50-4C67-A7F9-4D846F947829}" srcId="{807CF1B5-A806-4C61-A14C-996D53B16988}" destId="{C6AE71E6-E60A-4A21-8443-CF1A4D6B4DED}" srcOrd="0" destOrd="0" parTransId="{F00AC67B-40D5-43AF-8C88-52E31224A241}" sibTransId="{87B9B868-F977-457C-B472-B7D8EB69C8B3}"/>
    <dgm:cxn modelId="{10541CFF-3EBC-4CDF-9B31-007EC2594BBE}" type="presOf" srcId="{807CF1B5-A806-4C61-A14C-996D53B16988}" destId="{81CBBE40-2C20-44B6-B716-D8716455534C}" srcOrd="0" destOrd="0" presId="urn:microsoft.com/office/officeart/2005/8/layout/lProcess3"/>
    <dgm:cxn modelId="{F15D424E-B893-413E-B710-BEC7B7DD0233}" srcId="{D4E46E79-FCB8-4322-8AB3-AA42C1B91B0E}" destId="{94B6F5F2-CC97-4D0A-8626-F179E97E099F}" srcOrd="2" destOrd="0" parTransId="{3175C917-CBB0-4F7F-BC57-54AAEAEC0680}" sibTransId="{E10E73F1-4511-4BD0-B51F-18F0DB15F49C}"/>
    <dgm:cxn modelId="{9767F6C6-5DAB-4C3C-8FE2-7431691997B3}" srcId="{BF59EE21-25D4-4C00-A9A4-2788568266AB}" destId="{F1C59CEC-5C6A-415A-8143-6AC16CCFFA1D}" srcOrd="1" destOrd="0" parTransId="{180EF7F6-1751-4D2D-B98D-7C0C8C009C1C}" sibTransId="{5858878C-C0A1-45CB-A867-B5E5B2BB420E}"/>
    <dgm:cxn modelId="{DA306C4C-8F76-4703-8CFD-C28AAF9395C5}" srcId="{BF59EE21-25D4-4C00-A9A4-2788568266AB}" destId="{218234F4-4C1F-44D8-87DB-5897E8709C81}" srcOrd="0" destOrd="0" parTransId="{5B168135-47AC-44C7-8C90-2A55E11BCA16}" sibTransId="{731572EA-C29C-49B8-A025-5679F4EAC4AF}"/>
    <dgm:cxn modelId="{0B608AE2-F142-48A1-9672-7320396C5159}" srcId="{BF59EE21-25D4-4C00-A9A4-2788568266AB}" destId="{BDDDFA0C-1E14-4B79-BCFC-E75EF728A22E}" srcOrd="2" destOrd="0" parTransId="{F24797AD-E774-43F8-A69C-EA9AC59C4A66}" sibTransId="{363DC573-EEF2-44AA-8971-0F8E8138AB98}"/>
    <dgm:cxn modelId="{80FCEB30-29F3-4F17-A362-963AB437F08A}" type="presOf" srcId="{D4E46E79-FCB8-4322-8AB3-AA42C1B91B0E}" destId="{550F5BCE-96D9-4CA2-825F-50CF3C97D580}" srcOrd="0" destOrd="0" presId="urn:microsoft.com/office/officeart/2005/8/layout/lProcess3"/>
    <dgm:cxn modelId="{46D17550-D165-4477-A173-5B7B11D8BAD3}" type="presOf" srcId="{EDFA7ECD-C3E0-4FA0-AA1D-6D2283A65B15}" destId="{30F2D81F-D5FF-437B-9C05-9CE825AF70D4}" srcOrd="0" destOrd="0" presId="urn:microsoft.com/office/officeart/2005/8/layout/lProcess3"/>
    <dgm:cxn modelId="{A6E1FD47-E11F-4F38-B92C-64A13AA0F64A}" type="presOf" srcId="{94B6F5F2-CC97-4D0A-8626-F179E97E099F}" destId="{F26B10FB-12A1-4C86-9003-2B664198142B}" srcOrd="0" destOrd="0" presId="urn:microsoft.com/office/officeart/2005/8/layout/lProcess3"/>
    <dgm:cxn modelId="{B023AD15-F441-4032-8005-FB19AAA90122}" srcId="{807CF1B5-A806-4C61-A14C-996D53B16988}" destId="{BD60E060-AD09-4ECA-BBB6-2A2FDCB25DBE}" srcOrd="1" destOrd="0" parTransId="{842CD985-5824-4A82-A478-A730B3085E00}" sibTransId="{8AB3CF61-AC43-4313-BA51-2273FE1CE1F7}"/>
    <dgm:cxn modelId="{85558428-1130-4520-AF44-A54C5AB63FF2}" type="presOf" srcId="{BD60E060-AD09-4ECA-BBB6-2A2FDCB25DBE}" destId="{CA5158C2-C24F-4D7C-B3B0-A9D23510480B}" srcOrd="0" destOrd="0" presId="urn:microsoft.com/office/officeart/2005/8/layout/lProcess3"/>
    <dgm:cxn modelId="{E582E633-8DED-4B7B-BCDA-3C63E23E43B1}" type="presOf" srcId="{218234F4-4C1F-44D8-87DB-5897E8709C81}" destId="{E4BD7F86-5C62-44C7-8188-EC17CC4494A5}" srcOrd="0" destOrd="0" presId="urn:microsoft.com/office/officeart/2005/8/layout/lProcess3"/>
    <dgm:cxn modelId="{F49652D4-FAC2-4897-8746-69FD35C375BF}" type="presParOf" srcId="{550F5BCE-96D9-4CA2-825F-50CF3C97D580}" destId="{2F95291F-4FA4-4F73-B9C0-88C8F1F12E9F}" srcOrd="0" destOrd="0" presId="urn:microsoft.com/office/officeart/2005/8/layout/lProcess3"/>
    <dgm:cxn modelId="{52FC6E80-A541-495D-9A28-A524D3912DA7}" type="presParOf" srcId="{2F95291F-4FA4-4F73-B9C0-88C8F1F12E9F}" destId="{81CBBE40-2C20-44B6-B716-D8716455534C}" srcOrd="0" destOrd="0" presId="urn:microsoft.com/office/officeart/2005/8/layout/lProcess3"/>
    <dgm:cxn modelId="{F0525EB1-CF1A-4173-BE9D-8696818E790A}" type="presParOf" srcId="{2F95291F-4FA4-4F73-B9C0-88C8F1F12E9F}" destId="{0EE95884-6697-4368-BAB7-D10C44F1D635}" srcOrd="1" destOrd="0" presId="urn:microsoft.com/office/officeart/2005/8/layout/lProcess3"/>
    <dgm:cxn modelId="{80ADDB65-3FBB-4DBE-8846-7EF6BD8B78D1}" type="presParOf" srcId="{2F95291F-4FA4-4F73-B9C0-88C8F1F12E9F}" destId="{AD5493B7-03C1-4A4E-A7EC-269C0E530C4E}" srcOrd="2" destOrd="0" presId="urn:microsoft.com/office/officeart/2005/8/layout/lProcess3"/>
    <dgm:cxn modelId="{69C71EAB-3A43-4EFE-BA39-2F6609DB1E8F}" type="presParOf" srcId="{2F95291F-4FA4-4F73-B9C0-88C8F1F12E9F}" destId="{8B9A17D6-8C5C-47DF-B4A8-4957F93D045F}" srcOrd="3" destOrd="0" presId="urn:microsoft.com/office/officeart/2005/8/layout/lProcess3"/>
    <dgm:cxn modelId="{F7A4662E-3DC4-4B35-8CAF-2D4DE74B291F}" type="presParOf" srcId="{2F95291F-4FA4-4F73-B9C0-88C8F1F12E9F}" destId="{CA5158C2-C24F-4D7C-B3B0-A9D23510480B}" srcOrd="4" destOrd="0" presId="urn:microsoft.com/office/officeart/2005/8/layout/lProcess3"/>
    <dgm:cxn modelId="{89D618E4-B6F6-4DAD-A2A2-6B44E328EFA2}" type="presParOf" srcId="{550F5BCE-96D9-4CA2-825F-50CF3C97D580}" destId="{DB02D03E-F54E-48EB-A4C1-B5FA0BD5091E}" srcOrd="1" destOrd="0" presId="urn:microsoft.com/office/officeart/2005/8/layout/lProcess3"/>
    <dgm:cxn modelId="{7E7CC957-C9D7-4CF0-8C6E-A0508298E980}" type="presParOf" srcId="{550F5BCE-96D9-4CA2-825F-50CF3C97D580}" destId="{B3A36721-C4B8-4395-ABA6-79A886D58006}" srcOrd="2" destOrd="0" presId="urn:microsoft.com/office/officeart/2005/8/layout/lProcess3"/>
    <dgm:cxn modelId="{474E1B09-52A4-4959-A61B-67195592FAD4}" type="presParOf" srcId="{B3A36721-C4B8-4395-ABA6-79A886D58006}" destId="{0B88949C-FEC1-4787-BE5B-B11F7A5E6842}" srcOrd="0" destOrd="0" presId="urn:microsoft.com/office/officeart/2005/8/layout/lProcess3"/>
    <dgm:cxn modelId="{2CAF7B0B-BB37-470D-9D1C-FC2A06D98C6C}" type="presParOf" srcId="{B3A36721-C4B8-4395-ABA6-79A886D58006}" destId="{0F05DCB2-2733-45A8-BFA0-7E5E1A71081B}" srcOrd="1" destOrd="0" presId="urn:microsoft.com/office/officeart/2005/8/layout/lProcess3"/>
    <dgm:cxn modelId="{3852A977-8BEF-44ED-9DF8-FCBE087336E8}" type="presParOf" srcId="{B3A36721-C4B8-4395-ABA6-79A886D58006}" destId="{E4BD7F86-5C62-44C7-8188-EC17CC4494A5}" srcOrd="2" destOrd="0" presId="urn:microsoft.com/office/officeart/2005/8/layout/lProcess3"/>
    <dgm:cxn modelId="{EE25C57E-29A5-44F8-B9B9-B9F668B08539}" type="presParOf" srcId="{B3A36721-C4B8-4395-ABA6-79A886D58006}" destId="{370D60BC-5B51-4DF6-BD11-48156ECFEFC0}" srcOrd="3" destOrd="0" presId="urn:microsoft.com/office/officeart/2005/8/layout/lProcess3"/>
    <dgm:cxn modelId="{5FE7EBCF-C506-457D-B5B1-A0732A4259C2}" type="presParOf" srcId="{B3A36721-C4B8-4395-ABA6-79A886D58006}" destId="{728A1EF8-CDF3-45E1-847A-A54E38CB5582}" srcOrd="4" destOrd="0" presId="urn:microsoft.com/office/officeart/2005/8/layout/lProcess3"/>
    <dgm:cxn modelId="{04BEF9F5-C3BF-476C-94F5-4B2FA24455DB}" type="presParOf" srcId="{B3A36721-C4B8-4395-ABA6-79A886D58006}" destId="{A69EC164-9007-452C-871F-5E284AFFA84B}" srcOrd="5" destOrd="0" presId="urn:microsoft.com/office/officeart/2005/8/layout/lProcess3"/>
    <dgm:cxn modelId="{F2ABAA34-5E05-4CFC-A63C-9FED119CF512}" type="presParOf" srcId="{B3A36721-C4B8-4395-ABA6-79A886D58006}" destId="{9DA710DF-DEF7-49AF-9337-E74FE6D14A63}" srcOrd="6" destOrd="0" presId="urn:microsoft.com/office/officeart/2005/8/layout/lProcess3"/>
    <dgm:cxn modelId="{2FB05E51-A91E-4C39-B18A-BF66FD7D0578}" type="presParOf" srcId="{550F5BCE-96D9-4CA2-825F-50CF3C97D580}" destId="{05F95BB2-63AE-4DEA-9A69-ED5547CDAAD7}" srcOrd="3" destOrd="0" presId="urn:microsoft.com/office/officeart/2005/8/layout/lProcess3"/>
    <dgm:cxn modelId="{9ED1B324-6C02-419E-BB5A-D11A2345CFB3}" type="presParOf" srcId="{550F5BCE-96D9-4CA2-825F-50CF3C97D580}" destId="{DBA33CD9-A6AA-4DF6-9069-428E3700200B}" srcOrd="4" destOrd="0" presId="urn:microsoft.com/office/officeart/2005/8/layout/lProcess3"/>
    <dgm:cxn modelId="{B4F4EAC9-8BAC-440C-847A-2661AB93BC64}" type="presParOf" srcId="{DBA33CD9-A6AA-4DF6-9069-428E3700200B}" destId="{F26B10FB-12A1-4C86-9003-2B664198142B}" srcOrd="0" destOrd="0" presId="urn:microsoft.com/office/officeart/2005/8/layout/lProcess3"/>
    <dgm:cxn modelId="{BF6C6E21-72D6-4982-8B53-0E95BD850575}" type="presParOf" srcId="{DBA33CD9-A6AA-4DF6-9069-428E3700200B}" destId="{1504B3CD-DA74-4061-A9F3-7472F84D1009}" srcOrd="1" destOrd="0" presId="urn:microsoft.com/office/officeart/2005/8/layout/lProcess3"/>
    <dgm:cxn modelId="{2520452D-A7DE-40E4-8F63-88BEA4302820}" type="presParOf" srcId="{DBA33CD9-A6AA-4DF6-9069-428E3700200B}" destId="{30F2D81F-D5FF-437B-9C05-9CE825AF70D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66A43-B5F5-46E3-96D1-D13DC8DBDC62}">
      <dsp:nvSpPr>
        <dsp:cNvPr id="0" name=""/>
        <dsp:cNvSpPr/>
      </dsp:nvSpPr>
      <dsp:spPr>
        <a:xfrm>
          <a:off x="2821" y="91209"/>
          <a:ext cx="3270210" cy="98548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smtClean="0"/>
            <a:t>Raw Data</a:t>
          </a:r>
          <a:endParaRPr lang="zh-TW" altLang="en-US" sz="2800" kern="1200"/>
        </a:p>
      </dsp:txBody>
      <dsp:txXfrm>
        <a:off x="495563" y="91209"/>
        <a:ext cx="2284726" cy="985484"/>
      </dsp:txXfrm>
    </dsp:sp>
    <dsp:sp modelId="{7EBB2594-C7C1-48F3-89F6-BC0836E5FFB4}">
      <dsp:nvSpPr>
        <dsp:cNvPr id="0" name=""/>
        <dsp:cNvSpPr/>
      </dsp:nvSpPr>
      <dsp:spPr>
        <a:xfrm>
          <a:off x="2850472" y="91209"/>
          <a:ext cx="3270210" cy="985484"/>
        </a:xfrm>
        <a:prstGeom prst="chevron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smtClean="0"/>
            <a:t>width,height,depth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smtClean="0"/>
            <a:t>(R,G,B,A)</a:t>
          </a:r>
          <a:endParaRPr lang="zh-TW" altLang="en-US" sz="2100" kern="1200"/>
        </a:p>
      </dsp:txBody>
      <dsp:txXfrm>
        <a:off x="3343214" y="91209"/>
        <a:ext cx="2284726" cy="985484"/>
      </dsp:txXfrm>
    </dsp:sp>
    <dsp:sp modelId="{1E2FF7A9-3B86-4F75-95E3-A705E3B63BEB}">
      <dsp:nvSpPr>
        <dsp:cNvPr id="0" name=""/>
        <dsp:cNvSpPr/>
      </dsp:nvSpPr>
      <dsp:spPr>
        <a:xfrm>
          <a:off x="5889201" y="218407"/>
          <a:ext cx="1524801" cy="731088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smtClean="0"/>
            <a:t>JPEG</a:t>
          </a:r>
          <a:endParaRPr lang="zh-TW" altLang="en-US" sz="2100" kern="1200"/>
        </a:p>
      </dsp:txBody>
      <dsp:txXfrm>
        <a:off x="6254745" y="218407"/>
        <a:ext cx="793713" cy="731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6F56D-C707-49C2-A33F-A7FD887A15A8}">
      <dsp:nvSpPr>
        <dsp:cNvPr id="0" name=""/>
        <dsp:cNvSpPr/>
      </dsp:nvSpPr>
      <dsp:spPr>
        <a:xfrm rot="5400000">
          <a:off x="1202747" y="680692"/>
          <a:ext cx="401387" cy="11455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8B019AB0-7677-4691-93E5-C2DAB486B9BB}">
      <dsp:nvSpPr>
        <dsp:cNvPr id="0" name=""/>
        <dsp:cNvSpPr/>
      </dsp:nvSpPr>
      <dsp:spPr>
        <a:xfrm>
          <a:off x="365861" y="300231"/>
          <a:ext cx="1110803" cy="708048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smtClean="0"/>
            <a:t>Start</a:t>
          </a:r>
          <a:endParaRPr lang="zh-TW" altLang="en-US" sz="2000" kern="1200"/>
        </a:p>
      </dsp:txBody>
      <dsp:txXfrm>
        <a:off x="528534" y="403922"/>
        <a:ext cx="785457" cy="500666"/>
      </dsp:txXfrm>
    </dsp:sp>
    <dsp:sp modelId="{27FC94BC-732D-496C-98F5-BC436D20051A}">
      <dsp:nvSpPr>
        <dsp:cNvPr id="0" name=""/>
        <dsp:cNvSpPr/>
      </dsp:nvSpPr>
      <dsp:spPr>
        <a:xfrm>
          <a:off x="2151122" y="391067"/>
          <a:ext cx="2656426" cy="48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84435-CD63-4FBC-99A4-E76361CC9593}">
      <dsp:nvSpPr>
        <dsp:cNvPr id="0" name=""/>
        <dsp:cNvSpPr/>
      </dsp:nvSpPr>
      <dsp:spPr>
        <a:xfrm rot="5400000">
          <a:off x="1155525" y="1555719"/>
          <a:ext cx="444843" cy="1155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72A20A2F-1EB0-4735-9940-62B90F79219D}">
      <dsp:nvSpPr>
        <dsp:cNvPr id="0" name=""/>
        <dsp:cNvSpPr/>
      </dsp:nvSpPr>
      <dsp:spPr>
        <a:xfrm>
          <a:off x="2096300" y="963694"/>
          <a:ext cx="1618445" cy="64535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smtClean="0"/>
            <a:t>Status Socket</a:t>
          </a:r>
          <a:endParaRPr lang="zh-TW" altLang="en-US" sz="2000" kern="1200"/>
        </a:p>
      </dsp:txBody>
      <dsp:txXfrm>
        <a:off x="2127809" y="995203"/>
        <a:ext cx="1555427" cy="582337"/>
      </dsp:txXfrm>
    </dsp:sp>
    <dsp:sp modelId="{2EFA9A53-8D03-4762-8730-A167DB2A7B0C}">
      <dsp:nvSpPr>
        <dsp:cNvPr id="0" name=""/>
        <dsp:cNvSpPr/>
      </dsp:nvSpPr>
      <dsp:spPr>
        <a:xfrm>
          <a:off x="3780590" y="992501"/>
          <a:ext cx="2872766" cy="629410"/>
        </a:xfrm>
        <a:prstGeom prst="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1. SendStatus Method</a:t>
          </a:r>
          <a:endParaRPr lang="zh-TW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2. CatchStatus </a:t>
          </a:r>
          <a:r>
            <a:rPr lang="en-US" altLang="zh-TW" sz="1800" b="1" kern="1200" smtClean="0">
              <a:solidFill>
                <a:srgbClr val="FF0000"/>
              </a:solidFill>
            </a:rPr>
            <a:t>Thread</a:t>
          </a:r>
          <a:endParaRPr lang="zh-TW" altLang="en-US" sz="1800" b="1" kern="1200">
            <a:solidFill>
              <a:srgbClr val="FF0000"/>
            </a:solidFill>
          </a:endParaRPr>
        </a:p>
      </dsp:txBody>
      <dsp:txXfrm>
        <a:off x="3780590" y="992501"/>
        <a:ext cx="2872766" cy="629410"/>
      </dsp:txXfrm>
    </dsp:sp>
    <dsp:sp modelId="{784A2AE9-B9E6-455A-8191-D35C85EC6B8A}">
      <dsp:nvSpPr>
        <dsp:cNvPr id="0" name=""/>
        <dsp:cNvSpPr/>
      </dsp:nvSpPr>
      <dsp:spPr>
        <a:xfrm rot="5400000">
          <a:off x="1154821" y="2379009"/>
          <a:ext cx="446256" cy="11554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59B66EE3-FD6D-4B50-90B8-7A175946E7DE}">
      <dsp:nvSpPr>
        <dsp:cNvPr id="0" name=""/>
        <dsp:cNvSpPr/>
      </dsp:nvSpPr>
      <dsp:spPr>
        <a:xfrm>
          <a:off x="2096306" y="1877757"/>
          <a:ext cx="1618445" cy="6471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smtClean="0"/>
            <a:t>PicCtrl Socket</a:t>
          </a:r>
          <a:endParaRPr lang="zh-TW" altLang="en-US" sz="2000" kern="1200"/>
        </a:p>
      </dsp:txBody>
      <dsp:txXfrm>
        <a:off x="2127901" y="1909352"/>
        <a:ext cx="1555255" cy="583910"/>
      </dsp:txXfrm>
    </dsp:sp>
    <dsp:sp modelId="{EE9698E0-4247-4882-9620-5EBC8D2EC27C}">
      <dsp:nvSpPr>
        <dsp:cNvPr id="0" name=""/>
        <dsp:cNvSpPr/>
      </dsp:nvSpPr>
      <dsp:spPr>
        <a:xfrm>
          <a:off x="3784899" y="1871495"/>
          <a:ext cx="2872766" cy="629420"/>
        </a:xfrm>
        <a:prstGeom prst="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1. SendControl Method</a:t>
          </a:r>
          <a:endParaRPr lang="zh-TW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2.</a:t>
          </a:r>
          <a:r>
            <a:rPr lang="zh-TW" altLang="en-US" sz="1800" kern="1200" smtClean="0"/>
            <a:t> </a:t>
          </a:r>
          <a:r>
            <a:rPr lang="en-US" altLang="zh-TW" sz="1800" kern="1200" smtClean="0"/>
            <a:t>CatchPic </a:t>
          </a:r>
          <a:r>
            <a:rPr lang="en-US" altLang="zh-TW" sz="1800" b="1" kern="1200" smtClean="0">
              <a:solidFill>
                <a:srgbClr val="FF0000"/>
              </a:solidFill>
            </a:rPr>
            <a:t>Thread</a:t>
          </a:r>
          <a:endParaRPr lang="zh-TW" altLang="en-US" sz="1800" b="1" kern="1200">
            <a:solidFill>
              <a:srgbClr val="FF0000"/>
            </a:solidFill>
          </a:endParaRPr>
        </a:p>
      </dsp:txBody>
      <dsp:txXfrm>
        <a:off x="3784899" y="1871495"/>
        <a:ext cx="2872766" cy="629420"/>
      </dsp:txXfrm>
    </dsp:sp>
    <dsp:sp modelId="{DD1F1DF6-5157-42BE-819A-028108BCF779}">
      <dsp:nvSpPr>
        <dsp:cNvPr id="0" name=""/>
        <dsp:cNvSpPr/>
      </dsp:nvSpPr>
      <dsp:spPr>
        <a:xfrm>
          <a:off x="2095049" y="2771931"/>
          <a:ext cx="1618445" cy="64710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smtClean="0"/>
            <a:t>Audio Socket</a:t>
          </a:r>
          <a:endParaRPr lang="zh-TW" altLang="en-US" sz="2000" kern="1200"/>
        </a:p>
      </dsp:txBody>
      <dsp:txXfrm>
        <a:off x="2126644" y="2803526"/>
        <a:ext cx="1555255" cy="583910"/>
      </dsp:txXfrm>
    </dsp:sp>
    <dsp:sp modelId="{7DC8F3FD-D6EB-4915-810F-F9E5E3091013}">
      <dsp:nvSpPr>
        <dsp:cNvPr id="0" name=""/>
        <dsp:cNvSpPr/>
      </dsp:nvSpPr>
      <dsp:spPr>
        <a:xfrm>
          <a:off x="3788478" y="2812347"/>
          <a:ext cx="2872766" cy="641854"/>
        </a:xfrm>
        <a:prstGeom prst="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1. SendVoice </a:t>
          </a:r>
          <a:r>
            <a:rPr lang="en-US" altLang="zh-TW" sz="1800" b="1" kern="1200" smtClean="0">
              <a:solidFill>
                <a:srgbClr val="FF0000"/>
              </a:solidFill>
            </a:rPr>
            <a:t>Thread</a:t>
          </a:r>
          <a:endParaRPr lang="zh-TW" altLang="en-US" sz="1800" b="1" kern="1200">
            <a:solidFill>
              <a:srgbClr val="FF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smtClean="0"/>
            <a:t>2. CatchVoice </a:t>
          </a:r>
          <a:r>
            <a:rPr lang="en-US" altLang="zh-TW" sz="1800" b="1" kern="1200" smtClean="0">
              <a:solidFill>
                <a:srgbClr val="FF0000"/>
              </a:solidFill>
            </a:rPr>
            <a:t>Thread</a:t>
          </a:r>
          <a:endParaRPr lang="zh-TW" altLang="en-US" sz="1800" b="1" kern="1200">
            <a:solidFill>
              <a:srgbClr val="FF0000"/>
            </a:solidFill>
          </a:endParaRPr>
        </a:p>
      </dsp:txBody>
      <dsp:txXfrm>
        <a:off x="3788478" y="2812347"/>
        <a:ext cx="2872766" cy="641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BBE40-2C20-44B6-B716-D8716455534C}">
      <dsp:nvSpPr>
        <dsp:cNvPr id="0" name=""/>
        <dsp:cNvSpPr/>
      </dsp:nvSpPr>
      <dsp:spPr>
        <a:xfrm>
          <a:off x="5122" y="539008"/>
          <a:ext cx="2628007" cy="1051202"/>
        </a:xfrm>
        <a:prstGeom prst="chevron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err="1" smtClean="0"/>
            <a:t>Jni.c</a:t>
          </a:r>
          <a:endParaRPr lang="zh-TW" altLang="en-US" sz="3000" kern="1200" dirty="0"/>
        </a:p>
      </dsp:txBody>
      <dsp:txXfrm>
        <a:off x="530723" y="539008"/>
        <a:ext cx="1576805" cy="1051202"/>
      </dsp:txXfrm>
    </dsp:sp>
    <dsp:sp modelId="{AD5493B7-03C1-4A4E-A7EC-269C0E530C4E}">
      <dsp:nvSpPr>
        <dsp:cNvPr id="0" name=""/>
        <dsp:cNvSpPr/>
      </dsp:nvSpPr>
      <dsp:spPr>
        <a:xfrm>
          <a:off x="2291488" y="628361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編譯成</a:t>
          </a:r>
          <a:r>
            <a:rPr lang="en-US" altLang="zh-TW" sz="2100" kern="1200" dirty="0" smtClean="0"/>
            <a:t>.so</a:t>
          </a:r>
          <a:r>
            <a:rPr lang="zh-TW" altLang="en-US" sz="2100" kern="1200" dirty="0" smtClean="0"/>
            <a:t>檔</a:t>
          </a:r>
          <a:endParaRPr lang="zh-TW" altLang="en-US" sz="2100" kern="1200" dirty="0"/>
        </a:p>
      </dsp:txBody>
      <dsp:txXfrm>
        <a:off x="2727737" y="628361"/>
        <a:ext cx="1308747" cy="872498"/>
      </dsp:txXfrm>
    </dsp:sp>
    <dsp:sp modelId="{CA5158C2-C24F-4D7C-B3B0-A9D23510480B}">
      <dsp:nvSpPr>
        <dsp:cNvPr id="0" name=""/>
        <dsp:cNvSpPr/>
      </dsp:nvSpPr>
      <dsp:spPr>
        <a:xfrm>
          <a:off x="4167360" y="628361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kern="1200" dirty="0" smtClean="0"/>
            <a:t>/System/lib</a:t>
          </a:r>
          <a:endParaRPr lang="zh-TW" altLang="en-US" sz="2100" kern="1200" dirty="0"/>
        </a:p>
      </dsp:txBody>
      <dsp:txXfrm>
        <a:off x="4603609" y="628361"/>
        <a:ext cx="1308747" cy="872498"/>
      </dsp:txXfrm>
    </dsp:sp>
    <dsp:sp modelId="{0B88949C-FEC1-4787-BE5B-B11F7A5E6842}">
      <dsp:nvSpPr>
        <dsp:cNvPr id="0" name=""/>
        <dsp:cNvSpPr/>
      </dsp:nvSpPr>
      <dsp:spPr>
        <a:xfrm>
          <a:off x="5122" y="1737380"/>
          <a:ext cx="2628007" cy="1051202"/>
        </a:xfrm>
        <a:prstGeom prst="chevron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smtClean="0"/>
            <a:t>Hello.java</a:t>
          </a:r>
          <a:endParaRPr lang="zh-TW" altLang="en-US" sz="3000" kern="1200" dirty="0"/>
        </a:p>
      </dsp:txBody>
      <dsp:txXfrm>
        <a:off x="530723" y="1737380"/>
        <a:ext cx="1576805" cy="1051202"/>
      </dsp:txXfrm>
    </dsp:sp>
    <dsp:sp modelId="{E4BD7F86-5C62-44C7-8188-EC17CC4494A5}">
      <dsp:nvSpPr>
        <dsp:cNvPr id="0" name=""/>
        <dsp:cNvSpPr/>
      </dsp:nvSpPr>
      <dsp:spPr>
        <a:xfrm>
          <a:off x="2291488" y="1826732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呼叫</a:t>
          </a:r>
          <a:r>
            <a:rPr lang="en-US" altLang="zh-TW" sz="2100" kern="1200" dirty="0" err="1" smtClean="0"/>
            <a:t>jni.c</a:t>
          </a:r>
          <a:r>
            <a:rPr lang="zh-TW" altLang="en-US" sz="2100" kern="1200" dirty="0" smtClean="0"/>
            <a:t>內</a:t>
          </a:r>
          <a:r>
            <a:rPr lang="en-US" altLang="zh-TW" sz="2100" kern="1200" dirty="0" smtClean="0"/>
            <a:t>Method</a:t>
          </a:r>
          <a:endParaRPr lang="zh-TW" altLang="en-US" sz="2100" kern="1200" dirty="0"/>
        </a:p>
      </dsp:txBody>
      <dsp:txXfrm>
        <a:off x="2727737" y="1826732"/>
        <a:ext cx="1308747" cy="872498"/>
      </dsp:txXfrm>
    </dsp:sp>
    <dsp:sp modelId="{728A1EF8-CDF3-45E1-847A-A54E38CB5582}">
      <dsp:nvSpPr>
        <dsp:cNvPr id="0" name=""/>
        <dsp:cNvSpPr/>
      </dsp:nvSpPr>
      <dsp:spPr>
        <a:xfrm>
          <a:off x="4167360" y="1826732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產生</a:t>
          </a:r>
          <a:r>
            <a:rPr lang="en-US" altLang="zh-TW" sz="2100" kern="1200" dirty="0" err="1" smtClean="0"/>
            <a:t>headerfile</a:t>
          </a:r>
          <a:endParaRPr lang="zh-TW" altLang="en-US" sz="2100" kern="1200" dirty="0"/>
        </a:p>
      </dsp:txBody>
      <dsp:txXfrm>
        <a:off x="4603609" y="1826732"/>
        <a:ext cx="1308747" cy="872498"/>
      </dsp:txXfrm>
    </dsp:sp>
    <dsp:sp modelId="{9DA710DF-DEF7-49AF-9337-E74FE6D14A63}">
      <dsp:nvSpPr>
        <dsp:cNvPr id="0" name=""/>
        <dsp:cNvSpPr/>
      </dsp:nvSpPr>
      <dsp:spPr>
        <a:xfrm>
          <a:off x="6043231" y="1826732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編譯成</a:t>
          </a:r>
          <a:r>
            <a:rPr lang="en-US" altLang="zh-TW" sz="2100" kern="1200" dirty="0" smtClean="0"/>
            <a:t>.jar</a:t>
          </a:r>
          <a:r>
            <a:rPr lang="zh-TW" altLang="en-US" sz="2100" kern="1200" dirty="0" smtClean="0"/>
            <a:t>檔</a:t>
          </a:r>
          <a:endParaRPr lang="zh-TW" altLang="en-US" sz="2100" kern="1200" dirty="0"/>
        </a:p>
      </dsp:txBody>
      <dsp:txXfrm>
        <a:off x="6479480" y="1826732"/>
        <a:ext cx="1308747" cy="872498"/>
      </dsp:txXfrm>
    </dsp:sp>
    <dsp:sp modelId="{F26B10FB-12A1-4C86-9003-2B664198142B}">
      <dsp:nvSpPr>
        <dsp:cNvPr id="0" name=""/>
        <dsp:cNvSpPr/>
      </dsp:nvSpPr>
      <dsp:spPr>
        <a:xfrm>
          <a:off x="5122" y="2935751"/>
          <a:ext cx="2628007" cy="1051202"/>
        </a:xfrm>
        <a:prstGeom prst="chevron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err="1" smtClean="0"/>
            <a:t>LuteDroid</a:t>
          </a:r>
          <a:endParaRPr lang="zh-TW" altLang="en-US" sz="3000" kern="1200" dirty="0"/>
        </a:p>
      </dsp:txBody>
      <dsp:txXfrm>
        <a:off x="530723" y="2935751"/>
        <a:ext cx="1576805" cy="1051202"/>
      </dsp:txXfrm>
    </dsp:sp>
    <dsp:sp modelId="{30F2D81F-D5FF-437B-9C05-9CE825AF70D4}">
      <dsp:nvSpPr>
        <dsp:cNvPr id="0" name=""/>
        <dsp:cNvSpPr/>
      </dsp:nvSpPr>
      <dsp:spPr>
        <a:xfrm>
          <a:off x="2291488" y="3025103"/>
          <a:ext cx="2181245" cy="872498"/>
        </a:xfrm>
        <a:prstGeom prst="chevron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kern="1200" dirty="0" smtClean="0"/>
            <a:t>使用</a:t>
          </a:r>
          <a:r>
            <a:rPr lang="en-US" altLang="zh-TW" sz="2100" kern="1200" dirty="0" smtClean="0"/>
            <a:t>Hello.jar</a:t>
          </a:r>
          <a:endParaRPr lang="zh-TW" altLang="en-US" sz="2100" kern="1200" dirty="0"/>
        </a:p>
      </dsp:txBody>
      <dsp:txXfrm>
        <a:off x="2727737" y="3025103"/>
        <a:ext cx="1308747" cy="872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C739A-D29D-4CDF-8A25-2475865E8D40}" type="datetimeFigureOut">
              <a:rPr lang="zh-TW" altLang="en-US" smtClean="0"/>
              <a:pPr/>
              <a:t>2014/4/11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57657-29DB-4245-8D93-FC6A8159EF5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16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57657-29DB-4245-8D93-FC6A8159EF5C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65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57657-29DB-4245-8D93-FC6A8159EF5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95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57657-29DB-4245-8D93-FC6A8159EF5C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960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57657-29DB-4245-8D93-FC6A8159EF5C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90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828600" y="6237312"/>
            <a:ext cx="2133600" cy="365125"/>
          </a:xfrm>
        </p:spPr>
        <p:txBody>
          <a:bodyPr/>
          <a:lstStyle/>
          <a:p>
            <a:fld id="{92F7D03D-0C02-460C-8828-E51E607B6361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37312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57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2996952"/>
            <a:ext cx="7772400" cy="786011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43608" y="3789040"/>
            <a:ext cx="7772400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06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A8407-225A-4FA5-B31C-1ABCB50A2F00}" type="datetime1">
              <a:rPr lang="zh-TW" altLang="en-US" smtClean="0"/>
              <a:t>2014/4/11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715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400" y="1412776"/>
            <a:ext cx="7715200" cy="4713387"/>
          </a:xfrm>
          <a:noFill/>
        </p:spPr>
        <p:txBody>
          <a:bodyPr/>
          <a:lstStyle>
            <a:lvl1pPr marL="342900" indent="-342900">
              <a:buFontTx/>
              <a:buBlip>
                <a:blip r:embed="rId3"/>
              </a:buBlip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buFontTx/>
              <a:buBlip>
                <a:blip r:embed="rId3"/>
              </a:buBlip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buFontTx/>
              <a:buBlip>
                <a:blip r:embed="rId3"/>
              </a:buBlip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buFontTx/>
              <a:buBlip>
                <a:blip r:embed="rId3"/>
              </a:buBlip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buFontTx/>
              <a:buBlip>
                <a:blip r:embed="rId3"/>
              </a:buBlip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172400" y="6160219"/>
            <a:ext cx="837456" cy="365125"/>
          </a:xfrm>
        </p:spPr>
        <p:txBody>
          <a:bodyPr/>
          <a:lstStyle/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-396552" y="6469211"/>
            <a:ext cx="2133600" cy="365125"/>
          </a:xfrm>
        </p:spPr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pSp>
        <p:nvGrpSpPr>
          <p:cNvPr id="7" name="Group 11"/>
          <p:cNvGrpSpPr/>
          <p:nvPr userDrawn="1"/>
        </p:nvGrpSpPr>
        <p:grpSpPr>
          <a:xfrm>
            <a:off x="721913" y="856185"/>
            <a:ext cx="7700174" cy="494209"/>
            <a:chOff x="1172584" y="1443756"/>
            <a:chExt cx="6779110" cy="646331"/>
          </a:xfrm>
        </p:grpSpPr>
        <p:sp>
          <p:nvSpPr>
            <p:cNvPr id="9" name="TextBox 12"/>
            <p:cNvSpPr txBox="1"/>
            <p:nvPr/>
          </p:nvSpPr>
          <p:spPr>
            <a:xfrm>
              <a:off x="4279317" y="1443756"/>
              <a:ext cx="5690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58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079E-D560-4F21-BFB9-AE8B1A31EE0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236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-396552" y="64692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DBAA8407-225A-4FA5-B31C-1ABCB50A2F00}" type="datetime1">
              <a:rPr lang="zh-TW" altLang="en-US" smtClean="0"/>
              <a:t>2014/4/11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accent6">
                    <a:lumMod val="7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標楷體" pitchFamily="65" charset="-120"/>
                <a:ea typeface="標楷體" pitchFamily="65" charset="-120"/>
              </a:defRPr>
            </a:lvl1pPr>
          </a:lstStyle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902896" y="616530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1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4D17A1EA-7734-43E4-8C3D-69D21D0A6E1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94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0" r:id="rId4"/>
    <p:sldLayoutId id="2147483655" r:id="rId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2">
              <a:lumMod val="75000"/>
            </a:schemeClr>
          </a:solidFill>
          <a:effectLst>
            <a:outerShdw blurRad="38100" dist="38100" dir="2700000" sx="99000" sy="99000" algn="tl">
              <a:srgbClr val="000000">
                <a:alpha val="43137"/>
              </a:srgbClr>
            </a:outerShdw>
          </a:effectLst>
          <a:latin typeface="標楷體" panose="03000509000000000000" pitchFamily="65" charset="-120"/>
          <a:ea typeface="標楷體" panose="03000509000000000000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8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8032" y="2174999"/>
            <a:ext cx="7772400" cy="1470025"/>
          </a:xfrm>
        </p:spPr>
        <p:txBody>
          <a:bodyPr>
            <a:normAutofit/>
          </a:bodyPr>
          <a:lstStyle/>
          <a:p>
            <a:pPr lvl="0">
              <a:spcBef>
                <a:spcPct val="20000"/>
              </a:spcBef>
            </a:pPr>
            <a:r>
              <a:rPr lang="en-US" altLang="zh-TW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Android</a:t>
            </a:r>
            <a:r>
              <a:rPr lang="zh-TW" altLang="en-US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手機遠端即時操控系統</a:t>
            </a:r>
            <a:r>
              <a:rPr lang="en-US" altLang="zh-TW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zh-TW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TW" sz="25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新細明體"/>
                <a:cs typeface="+mn-cs"/>
              </a:rPr>
              <a:t>Android</a:t>
            </a:r>
            <a:r>
              <a:rPr lang="zh-TW" altLang="en-US" sz="25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新細明體"/>
                <a:cs typeface="+mn-cs"/>
              </a:rPr>
              <a:t> </a:t>
            </a:r>
            <a:r>
              <a:rPr lang="en-US" altLang="zh-TW" sz="25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新細明體"/>
                <a:cs typeface="+mn-cs"/>
              </a:rPr>
              <a:t>Mobile Phone </a:t>
            </a:r>
            <a:r>
              <a:rPr lang="en-US" altLang="zh-TW" sz="2500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新細明體"/>
                <a:cs typeface="+mn-cs"/>
              </a:rPr>
              <a:t>Real-time Remote Control </a:t>
            </a:r>
            <a:r>
              <a:rPr lang="en-US" altLang="zh-TW" sz="2500" dirty="0" smtClean="0">
                <a:solidFill>
                  <a:prstClr val="black">
                    <a:lumMod val="50000"/>
                    <a:lumOff val="50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新細明體"/>
                <a:cs typeface="+mn-cs"/>
              </a:rPr>
              <a:t>System</a:t>
            </a:r>
            <a:endParaRPr lang="zh-TW" altLang="en-US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03648" y="3645024"/>
            <a:ext cx="6400800" cy="2304256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指導教授：黃信貿</a:t>
            </a:r>
            <a:endParaRPr lang="en-US" altLang="zh-TW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組    長：黃騰嶢</a:t>
            </a:r>
            <a:endParaRPr lang="en-US" altLang="zh-TW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組    員：王海慧</a:t>
            </a:r>
            <a:endParaRPr lang="en-US" altLang="zh-TW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標楷體" pitchFamily="65" charset="-120"/>
                <a:ea typeface="標楷體" pitchFamily="65" charset="-120"/>
              </a:rPr>
              <a:t>          彭俊龍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2D639-57B5-479A-BCD7-5A399F9A6E0E}" type="datetime1">
              <a:rPr lang="zh-TW" altLang="en-US" smtClean="0"/>
              <a:t>2014/4/11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31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系統</a:t>
            </a:r>
            <a:r>
              <a:rPr lang="zh-TW" altLang="en-US"/>
              <a:t>功能及</a:t>
            </a:r>
            <a:r>
              <a:rPr lang="zh-TW" altLang="en-US" smtClean="0"/>
              <a:t>架構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Functions</a:t>
            </a:r>
          </a:p>
          <a:p>
            <a:r>
              <a:rPr lang="en-US" altLang="zh-TW" smtClean="0"/>
              <a:t>Structure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4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系統功能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3075" name="Picture 3" descr="C:\Users\YaoHaiLong\Dropbox\YaoHaiLong\#專題進度\##報告投影片\temp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394" y="1680520"/>
            <a:ext cx="6145212" cy="39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5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4098" name="Picture 2" descr="C:\Users\YaoHaiLong\Dropbox\YaoHaiLong\#專題進度\##報告投影片\temp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07" y="1482749"/>
            <a:ext cx="6656387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當前進度及工作分配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Current </a:t>
            </a:r>
            <a:r>
              <a:rPr lang="en-US" altLang="zh-TW" smtClean="0"/>
              <a:t>progress</a:t>
            </a:r>
          </a:p>
          <a:p>
            <a:r>
              <a:rPr lang="en-US" altLang="zh-TW" smtClean="0"/>
              <a:t>Assignment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當前</a:t>
            </a:r>
            <a:r>
              <a:rPr lang="zh-TW" altLang="en-US" dirty="0" smtClean="0"/>
              <a:t>進度表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200748"/>
              </p:ext>
            </p:extLst>
          </p:nvPr>
        </p:nvGraphicFramePr>
        <p:xfrm>
          <a:off x="714374" y="1052737"/>
          <a:ext cx="7746057" cy="505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432"/>
                <a:gridCol w="1125725"/>
                <a:gridCol w="1125725"/>
                <a:gridCol w="1125725"/>
                <a:gridCol w="1125725"/>
                <a:gridCol w="1125725"/>
              </a:tblGrid>
              <a:tr h="209844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進度內容</a:t>
                      </a:r>
                      <a:endParaRPr lang="zh-TW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專  一</a:t>
                      </a:r>
                      <a:endParaRPr lang="zh-TW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專  二</a:t>
                      </a:r>
                      <a:endParaRPr lang="zh-TW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209844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>
                          <a:solidFill>
                            <a:schemeClr val="bg1"/>
                          </a:solidFill>
                        </a:rPr>
                        <a:t>13/ 07.08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>
                          <a:solidFill>
                            <a:schemeClr val="bg1"/>
                          </a:solidFill>
                        </a:rPr>
                        <a:t>13/ 09.10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>
                          <a:solidFill>
                            <a:schemeClr val="bg1"/>
                          </a:solidFill>
                        </a:rPr>
                        <a:t>13/ 11.12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>
                          <a:solidFill>
                            <a:schemeClr val="bg1"/>
                          </a:solidFill>
                        </a:rPr>
                        <a:t>14/ </a:t>
                      </a:r>
                      <a:r>
                        <a:rPr lang="en-US" altLang="zh-TW" baseline="0" smtClean="0">
                          <a:solidFill>
                            <a:schemeClr val="bg1"/>
                          </a:solidFill>
                        </a:rPr>
                        <a:t>01.02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>
                          <a:solidFill>
                            <a:schemeClr val="bg1"/>
                          </a:solidFill>
                        </a:rPr>
                        <a:t>14/ 03.04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學習</a:t>
                      </a:r>
                      <a:r>
                        <a:rPr lang="en-US" altLang="zh-TW" sz="1400" dirty="0" smtClean="0"/>
                        <a:t>Linux</a:t>
                      </a:r>
                      <a:r>
                        <a:rPr lang="zh-TW" altLang="en-US" sz="1400" dirty="0" smtClean="0"/>
                        <a:t>系統架構</a:t>
                      </a:r>
                      <a:r>
                        <a:rPr lang="en-US" altLang="zh-TW" sz="1400" dirty="0" smtClean="0"/>
                        <a:t>,</a:t>
                      </a:r>
                      <a:br>
                        <a:rPr lang="en-US" altLang="zh-TW" sz="1400" dirty="0" smtClean="0"/>
                      </a:br>
                      <a:r>
                        <a:rPr lang="en-US" altLang="zh-TW" sz="1400" smtClean="0"/>
                        <a:t>Android</a:t>
                      </a:r>
                      <a:r>
                        <a:rPr lang="zh-TW" altLang="en-US" sz="1400" smtClean="0"/>
                        <a:t>程式撰寫</a:t>
                      </a:r>
                      <a:endParaRPr lang="zh-TW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取得</a:t>
                      </a:r>
                      <a:r>
                        <a:rPr lang="en-US" altLang="zh-TW" sz="1400" dirty="0" smtClean="0"/>
                        <a:t>Android Source,</a:t>
                      </a:r>
                      <a:br>
                        <a:rPr lang="en-US" altLang="zh-TW" sz="1400" dirty="0" smtClean="0"/>
                      </a:br>
                      <a:r>
                        <a:rPr lang="zh-TW" altLang="en-US" sz="1400" dirty="0" smtClean="0"/>
                        <a:t>建置開發環境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實作</a:t>
                      </a:r>
                      <a:r>
                        <a:rPr lang="en-US" altLang="zh-TW" sz="1400" dirty="0" smtClean="0"/>
                        <a:t>Android</a:t>
                      </a:r>
                    </a:p>
                    <a:p>
                      <a:pPr algn="ctr"/>
                      <a:r>
                        <a:rPr lang="en-US" altLang="zh-TW" sz="1400" dirty="0" smtClean="0"/>
                        <a:t>Screenshot</a:t>
                      </a:r>
                      <a:endParaRPr lang="zh-TW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/>
                        <a:t>業界參訪</a:t>
                      </a:r>
                      <a:r>
                        <a:rPr lang="en-US" altLang="zh-TW" sz="1400" dirty="0" smtClean="0"/>
                        <a:t>,</a:t>
                      </a:r>
                      <a:br>
                        <a:rPr lang="en-US" altLang="zh-TW" sz="1400" dirty="0" smtClean="0"/>
                      </a:br>
                      <a:r>
                        <a:rPr lang="zh-TW" altLang="en-US" sz="1400" dirty="0" smtClean="0"/>
                        <a:t>書面資料撰寫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手機及電腦端</a:t>
                      </a:r>
                      <a:endParaRPr lang="en-US" altLang="zh-TW" sz="1400" dirty="0" smtClean="0"/>
                    </a:p>
                    <a:p>
                      <a:pPr algn="ctr"/>
                      <a:r>
                        <a:rPr lang="zh-TW" altLang="en-US" sz="1400" dirty="0" smtClean="0"/>
                        <a:t>介面設計與實作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剪貼簿同步功能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輸入事件處理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/>
                        <a:t>開發音訊串流服務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9252520" y="7353436"/>
            <a:ext cx="1711952" cy="21602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843808" y="1916832"/>
            <a:ext cx="5616576" cy="4032448"/>
            <a:chOff x="2843808" y="1916832"/>
            <a:chExt cx="5616576" cy="4032448"/>
          </a:xfrm>
        </p:grpSpPr>
        <p:sp>
          <p:nvSpPr>
            <p:cNvPr id="3" name="圓角矩形 2"/>
            <p:cNvSpPr/>
            <p:nvPr/>
          </p:nvSpPr>
          <p:spPr>
            <a:xfrm>
              <a:off x="2843808" y="1916832"/>
              <a:ext cx="1728000" cy="21602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571808" y="2492896"/>
              <a:ext cx="1620000" cy="21602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4571808" y="2996952"/>
              <a:ext cx="2232000" cy="21602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4859660" y="3573016"/>
              <a:ext cx="1152000" cy="21602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5687808" y="4077072"/>
              <a:ext cx="2772000" cy="21602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7344384" y="4653136"/>
              <a:ext cx="684000" cy="216024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6804248" y="5157192"/>
              <a:ext cx="1656000" cy="21602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88384" y="5733256"/>
              <a:ext cx="2772000" cy="21602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38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工作分配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302849"/>
              </p:ext>
            </p:extLst>
          </p:nvPr>
        </p:nvGraphicFramePr>
        <p:xfrm>
          <a:off x="714375" y="1880973"/>
          <a:ext cx="7715250" cy="2484131"/>
        </p:xfrm>
        <a:graphic>
          <a:graphicData uri="http://schemas.openxmlformats.org/drawingml/2006/table">
            <a:tbl>
              <a:tblPr firstRow="1" bandRow="1"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  <a:reflection blurRad="6350" stA="50000" endA="275" endPos="40000" dist="101600" dir="5400000" sy="-100000" algn="bl" rotWithShape="0"/>
                </a:effectLst>
                <a:tableStyleId>{3C2FFA5D-87B4-456A-9821-1D502468CF0F}</a:tableStyleId>
              </a:tblPr>
              <a:tblGrid>
                <a:gridCol w="2571750"/>
                <a:gridCol w="2571750"/>
                <a:gridCol w="2571750"/>
              </a:tblGrid>
              <a:tr h="647975"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黃騰嶢 </a:t>
                      </a:r>
                      <a:r>
                        <a:rPr lang="en-US" altLang="zh-TW" smtClean="0"/>
                        <a:t>(</a:t>
                      </a:r>
                      <a:r>
                        <a:rPr lang="zh-TW" altLang="en-US" smtClean="0"/>
                        <a:t>組長</a:t>
                      </a:r>
                      <a:r>
                        <a:rPr lang="en-US" altLang="zh-TW" smtClean="0"/>
                        <a:t>)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王海慧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彭俊龍</a:t>
                      </a:r>
                      <a:endParaRPr lang="zh-TW" altLang="en-US"/>
                    </a:p>
                  </a:txBody>
                  <a:tcPr anchor="ctr"/>
                </a:tc>
              </a:tr>
              <a:tr h="1836156"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專案規劃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兩端系統</a:t>
                      </a:r>
                      <a:r>
                        <a:rPr lang="en-US" altLang="zh-TW" smtClean="0"/>
                        <a:t>UI</a:t>
                      </a:r>
                    </a:p>
                    <a:p>
                      <a:pPr algn="ctr"/>
                      <a:r>
                        <a:rPr lang="zh-TW" altLang="en-US" smtClean="0"/>
                        <a:t>連線架構設計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功能整合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Framework,JNI,</a:t>
                      </a:r>
                      <a:br>
                        <a:rPr lang="en-US" altLang="zh-TW" smtClean="0"/>
                      </a:br>
                      <a:r>
                        <a:rPr lang="en-US" altLang="zh-TW" smtClean="0"/>
                        <a:t>Library</a:t>
                      </a:r>
                      <a:r>
                        <a:rPr lang="zh-TW" altLang="en-US" smtClean="0"/>
                        <a:t>層程式開發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顯示資料取得及轉換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輸入事件寫入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美工設計</a:t>
                      </a:r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mtClean="0"/>
                        <a:t>Linux kernel</a:t>
                      </a:r>
                      <a:r>
                        <a:rPr lang="zh-TW" altLang="en-US" smtClean="0"/>
                        <a:t>分析比較</a:t>
                      </a:r>
                      <a:endParaRPr lang="en-US" altLang="zh-TW" smtClean="0"/>
                    </a:p>
                    <a:p>
                      <a:pPr algn="ctr"/>
                      <a:r>
                        <a:rPr lang="en-US" altLang="zh-TW" smtClean="0"/>
                        <a:t>Android Source</a:t>
                      </a:r>
                      <a:r>
                        <a:rPr lang="zh-TW" altLang="en-US" smtClean="0"/>
                        <a:t>環境建置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分析系統音訊架構</a:t>
                      </a:r>
                      <a:endParaRPr lang="en-US" altLang="zh-TW" smtClean="0"/>
                    </a:p>
                    <a:p>
                      <a:pPr algn="ctr"/>
                      <a:r>
                        <a:rPr lang="zh-TW" altLang="en-US" smtClean="0"/>
                        <a:t>同步兩端音訊功能</a:t>
                      </a:r>
                      <a:endParaRPr lang="zh-TW" alt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專一</a:t>
            </a:r>
            <a:r>
              <a:rPr lang="zh-TW" altLang="en-US" smtClean="0"/>
              <a:t>進度</a:t>
            </a:r>
            <a:r>
              <a:rPr lang="en-US" altLang="zh-TW" smtClean="0"/>
              <a:t>(1/3)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Android GUI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1026" name="Picture 2" descr="C:\Users\HOME\Dropbox\YaoHaiLong\#專題進度\##報告投影片\未命名 -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95" y="1988840"/>
            <a:ext cx="578366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2639389719"/>
              </p:ext>
            </p:extLst>
          </p:nvPr>
        </p:nvGraphicFramePr>
        <p:xfrm>
          <a:off x="827584" y="4869160"/>
          <a:ext cx="7416824" cy="11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2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專一進度</a:t>
            </a:r>
            <a:r>
              <a:rPr lang="en-US" altLang="zh-TW" smtClean="0"/>
              <a:t>(2/3)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連線架構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084561893"/>
              </p:ext>
            </p:extLst>
          </p:nvPr>
        </p:nvGraphicFramePr>
        <p:xfrm>
          <a:off x="827584" y="1916832"/>
          <a:ext cx="8496944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0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專一進度</a:t>
            </a:r>
            <a:r>
              <a:rPr lang="en-US" altLang="zh-TW" smtClean="0"/>
              <a:t>(3/3)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2" t="30895" r="24703" b="27315"/>
          <a:stretch/>
        </p:blipFill>
        <p:spPr bwMode="auto">
          <a:xfrm>
            <a:off x="1760407" y="1577189"/>
            <a:ext cx="5623187" cy="430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個人進度報告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黃騰嶢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7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45990" y="2419087"/>
            <a:ext cx="5252020" cy="1369953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altLang="zh-TW" sz="8800" dirty="0" err="1" smtClean="0">
                <a:ln w="19050">
                  <a:solidFill>
                    <a:srgbClr val="92D050"/>
                  </a:solidFill>
                </a:ln>
                <a:solidFill>
                  <a:schemeClr val="accent3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LuteDroid</a:t>
            </a:r>
            <a:endParaRPr lang="zh-TW" altLang="en-US" sz="4800" dirty="0">
              <a:ln w="19050">
                <a:solidFill>
                  <a:srgbClr val="92D050"/>
                </a:solidFill>
              </a:ln>
              <a:solidFill>
                <a:schemeClr val="accent3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alibri"/>
              <a:ea typeface="新細明體"/>
              <a:cs typeface="+mn-cs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7D03D-0C02-460C-8828-E51E607B6361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167744" y="3513202"/>
            <a:ext cx="474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b="1" dirty="0">
                <a:solidFill>
                  <a:srgbClr val="F79646">
                    <a:lumMod val="75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j-cs"/>
              </a:rPr>
              <a:t>Remote Your Android</a:t>
            </a:r>
            <a:endParaRPr lang="zh-TW" altLang="en-US" dirty="0"/>
          </a:p>
        </p:txBody>
      </p:sp>
      <p:pic>
        <p:nvPicPr>
          <p:cNvPr id="1029" name="Picture 5" descr="C:\Users\YaoHaiLong\Dropbox\YaoHaiLong\Pictures\LU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37" y="980728"/>
            <a:ext cx="2055676" cy="193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形圖說文字 2"/>
          <p:cNvSpPr/>
          <p:nvPr/>
        </p:nvSpPr>
        <p:spPr>
          <a:xfrm>
            <a:off x="3635896" y="2204864"/>
            <a:ext cx="1296144" cy="504056"/>
          </a:xfrm>
          <a:prstGeom prst="wedgeEllipseCallout">
            <a:avLst>
              <a:gd name="adj1" fmla="val -40162"/>
              <a:gd name="adj2" fmla="val 9232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i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Root</a:t>
            </a:r>
            <a:endParaRPr lang="zh-TW" altLang="en-US" sz="2800" b="1" i="1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7" name="Picture 3" descr="C:\Users\YaoHaiLong\Dropbox\YaoHaiLong\Pictures\YaoHaiLo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6011" flipH="1" flipV="1">
            <a:off x="751410" y="-1255687"/>
            <a:ext cx="8682490" cy="86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0.21875 0.2497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05040"/>
              </p:ext>
            </p:extLst>
          </p:nvPr>
        </p:nvGraphicFramePr>
        <p:xfrm>
          <a:off x="714374" y="1507975"/>
          <a:ext cx="7746057" cy="44413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77481"/>
                <a:gridCol w="1317144"/>
                <a:gridCol w="1317144"/>
                <a:gridCol w="1317144"/>
                <a:gridCol w="1317144"/>
              </a:tblGrid>
              <a:tr h="413739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一月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二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三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四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改善螢幕畫面傳遞品質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smtClean="0"/>
                        <a:t>實作</a:t>
                      </a:r>
                      <a:r>
                        <a:rPr lang="en-US" altLang="zh-TW" sz="1600" smtClean="0"/>
                        <a:t>Android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zh-TW" altLang="en-US" sz="1600" smtClean="0"/>
                        <a:t>與</a:t>
                      </a:r>
                      <a:r>
                        <a:rPr lang="en-US" altLang="zh-TW" sz="1600" smtClean="0"/>
                        <a:t>PC</a:t>
                      </a:r>
                      <a:r>
                        <a:rPr lang="zh-TW" altLang="en-US" sz="1600" smtClean="0"/>
                        <a:t>端連線架構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smtClean="0"/>
                        <a:t>PC</a:t>
                      </a:r>
                      <a:r>
                        <a:rPr lang="zh-TW" altLang="en-US" sz="1600" smtClean="0"/>
                        <a:t>端輸入事件分析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smtClean="0"/>
                        <a:t>Android</a:t>
                      </a:r>
                      <a:r>
                        <a:rPr lang="zh-TW" altLang="en-US" sz="1600" smtClean="0"/>
                        <a:t>背景服務</a:t>
                      </a:r>
                      <a:r>
                        <a:rPr lang="en-US" altLang="zh-TW" sz="1600" smtClean="0"/>
                        <a:t/>
                      </a:r>
                      <a:br>
                        <a:rPr lang="en-US" altLang="zh-TW" sz="1600" smtClean="0"/>
                      </a:br>
                      <a:r>
                        <a:rPr lang="zh-TW" altLang="en-US" sz="1600" smtClean="0"/>
                        <a:t>與</a:t>
                      </a:r>
                      <a:r>
                        <a:rPr lang="en-US" altLang="zh-TW" sz="1600" smtClean="0"/>
                        <a:t>Notification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smtClean="0"/>
                        <a:t>兩端剪貼簿同步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67126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手機及電腦端</a:t>
                      </a:r>
                      <a:endParaRPr lang="en-US" altLang="zh-TW" sz="1600" dirty="0" smtClean="0"/>
                    </a:p>
                    <a:p>
                      <a:pPr algn="ctr"/>
                      <a:r>
                        <a:rPr lang="zh-TW" altLang="en-US" sz="1600" smtClean="0"/>
                        <a:t>介面統整實</a:t>
                      </a:r>
                      <a:r>
                        <a:rPr lang="zh-TW" altLang="en-US" sz="1600" dirty="0" smtClean="0"/>
                        <a:t>作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個人進度表</a:t>
            </a:r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499992" y="2136995"/>
            <a:ext cx="298800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707904" y="2827675"/>
            <a:ext cx="291600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5813848" y="3501008"/>
            <a:ext cx="133200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3223495" y="5517232"/>
            <a:ext cx="522000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860032" y="4160673"/>
            <a:ext cx="97200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442008" y="4818381"/>
            <a:ext cx="703840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1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螢幕</a:t>
            </a:r>
            <a:r>
              <a:rPr lang="zh-TW" altLang="en-US"/>
              <a:t>串流</a:t>
            </a:r>
            <a:r>
              <a:rPr lang="zh-TW" altLang="en-US" smtClean="0"/>
              <a:t>改善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400" y="1412777"/>
            <a:ext cx="7715200" cy="1656183"/>
          </a:xfrm>
        </p:spPr>
        <p:txBody>
          <a:bodyPr/>
          <a:lstStyle/>
          <a:p>
            <a:r>
              <a:rPr lang="en-US" altLang="zh-TW"/>
              <a:t>RFB </a:t>
            </a:r>
            <a:r>
              <a:rPr lang="en-US" altLang="zh-TW" smtClean="0"/>
              <a:t>protocol(VNC)</a:t>
            </a:r>
          </a:p>
          <a:p>
            <a:pPr lvl="1"/>
            <a:r>
              <a:rPr lang="en-US" altLang="zh-TW" smtClean="0"/>
              <a:t>Display</a:t>
            </a:r>
            <a:r>
              <a:rPr lang="zh-TW" altLang="en-US" smtClean="0"/>
              <a:t>：</a:t>
            </a:r>
            <a:r>
              <a:rPr lang="en-US" altLang="zh-TW" smtClean="0"/>
              <a:t>put </a:t>
            </a:r>
            <a:r>
              <a:rPr lang="en-US" altLang="zh-TW"/>
              <a:t>a rectangle of pixel data at a given x,y </a:t>
            </a:r>
            <a:r>
              <a:rPr lang="en-US" altLang="zh-TW" smtClean="0"/>
              <a:t>position</a:t>
            </a:r>
            <a:endParaRPr lang="en-U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3501008"/>
            <a:ext cx="7344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>
                <a:solidFill>
                  <a:srgbClr val="000000"/>
                </a:solidFill>
                <a:latin typeface="Consolas"/>
              </a:rPr>
              <a:t>ByteArrayOutputStream </a:t>
            </a:r>
            <a:r>
              <a:rPr lang="en-US" altLang="zh-TW" b="1">
                <a:solidFill>
                  <a:srgbClr val="000000"/>
                </a:solidFill>
                <a:latin typeface="Consolas"/>
              </a:rPr>
              <a:t>bos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zh-TW" b="1">
                <a:solidFill>
                  <a:srgbClr val="7F0055"/>
                </a:solidFill>
                <a:latin typeface="Consolas"/>
              </a:rPr>
              <a:t>new</a:t>
            </a:r>
            <a:r>
              <a:rPr lang="en-US" altLang="zh-TW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ByteArrayOutputStream();</a:t>
            </a:r>
          </a:p>
          <a:p>
            <a:r>
              <a:rPr lang="en-US" altLang="zh-TW">
                <a:solidFill>
                  <a:srgbClr val="000000"/>
                </a:solidFill>
                <a:latin typeface="Consolas"/>
              </a:rPr>
              <a:t>Bitmap </a:t>
            </a:r>
            <a:r>
              <a:rPr lang="en-US" altLang="zh-TW" b="1" smtClean="0">
                <a:solidFill>
                  <a:srgbClr val="000000"/>
                </a:solidFill>
                <a:latin typeface="Consolas"/>
              </a:rPr>
              <a:t>frame</a:t>
            </a:r>
            <a:r>
              <a:rPr lang="en-US" altLang="zh-TW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= </a:t>
            </a:r>
            <a:r>
              <a:rPr lang="en-US" altLang="zh-TW" smtClean="0">
                <a:solidFill>
                  <a:srgbClr val="000000"/>
                </a:solidFill>
                <a:latin typeface="Consolas"/>
              </a:rPr>
              <a:t>Bitmap.createBitmap(</a:t>
            </a:r>
            <a:r>
              <a:rPr lang="en-US" altLang="zh-TW" b="1" smtClean="0">
                <a:solidFill>
                  <a:srgbClr val="000000"/>
                </a:solidFill>
                <a:latin typeface="Consolas"/>
              </a:rPr>
              <a:t>colors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, </a:t>
            </a:r>
            <a:r>
              <a:rPr lang="en-US" altLang="zh-TW" b="1">
                <a:solidFill>
                  <a:srgbClr val="000000"/>
                </a:solidFill>
                <a:latin typeface="Consolas"/>
              </a:rPr>
              <a:t>screenWidth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, </a:t>
            </a:r>
            <a:r>
              <a:rPr lang="en-US" altLang="zh-TW" b="1">
                <a:solidFill>
                  <a:srgbClr val="000000"/>
                </a:solidFill>
                <a:latin typeface="Consolas"/>
              </a:rPr>
              <a:t>screenHeight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, Bitmap.Config.</a:t>
            </a:r>
            <a:r>
              <a:rPr lang="en-US" altLang="zh-TW">
                <a:solidFill>
                  <a:srgbClr val="0000FF"/>
                </a:solidFill>
                <a:latin typeface="Consolas"/>
              </a:rPr>
              <a:t>RGB_565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altLang="zh-TW" b="1">
                <a:solidFill>
                  <a:srgbClr val="000000"/>
                </a:solidFill>
                <a:latin typeface="Consolas"/>
              </a:rPr>
              <a:t>f</a:t>
            </a:r>
            <a:r>
              <a:rPr lang="en-US" altLang="zh-TW" b="1" smtClean="0">
                <a:solidFill>
                  <a:srgbClr val="000000"/>
                </a:solidFill>
                <a:latin typeface="Consolas"/>
              </a:rPr>
              <a:t>rame</a:t>
            </a:r>
            <a:r>
              <a:rPr lang="en-US" altLang="zh-TW" smtClean="0">
                <a:solidFill>
                  <a:srgbClr val="000000"/>
                </a:solidFill>
                <a:latin typeface="Consolas"/>
              </a:rPr>
              <a:t>.compress(CompressFormat.</a:t>
            </a:r>
            <a:r>
              <a:rPr lang="en-US" altLang="zh-TW" i="1" smtClean="0">
                <a:solidFill>
                  <a:srgbClr val="0000FF"/>
                </a:solidFill>
                <a:latin typeface="Consolas"/>
              </a:rPr>
              <a:t>JPEG</a:t>
            </a:r>
            <a:r>
              <a:rPr lang="en-US" altLang="zh-TW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20, </a:t>
            </a:r>
            <a:r>
              <a:rPr lang="en-US" altLang="zh-TW" b="1">
                <a:solidFill>
                  <a:srgbClr val="000000"/>
                </a:solidFill>
                <a:latin typeface="Consolas"/>
              </a:rPr>
              <a:t>bos</a:t>
            </a:r>
            <a:r>
              <a:rPr lang="en-US" altLang="zh-TW">
                <a:solidFill>
                  <a:srgbClr val="000000"/>
                </a:solidFill>
                <a:latin typeface="Consolas"/>
              </a:rPr>
              <a:t>);</a:t>
            </a:r>
            <a:endParaRPr lang="zh-TW" altLang="en-US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3275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Android</a:t>
            </a:r>
            <a:r>
              <a:rPr lang="zh-TW" altLang="en-US" smtClean="0"/>
              <a:t>輸入事件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InputManager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01738"/>
            <a:ext cx="6049963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橢圓 6"/>
          <p:cNvSpPr/>
          <p:nvPr/>
        </p:nvSpPr>
        <p:spPr>
          <a:xfrm>
            <a:off x="1691680" y="2780928"/>
            <a:ext cx="1152128" cy="36004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664111" y="2939722"/>
            <a:ext cx="3815779" cy="9785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smtClean="0"/>
              <a:t>./system/bin/input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213573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背景服務與通知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400" y="1412777"/>
            <a:ext cx="7715200" cy="648072"/>
          </a:xfrm>
        </p:spPr>
        <p:txBody>
          <a:bodyPr/>
          <a:lstStyle/>
          <a:p>
            <a:r>
              <a:rPr lang="en-US" altLang="zh-TW" smtClean="0"/>
              <a:t>IntentService , Notification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7" name="Picture 3" descr="C:\Users\HOME\Dropbox\YaoHaiLong\#專題進度\##報告投影片\device-2014-02-09-1632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47" y="1916832"/>
            <a:ext cx="2768306" cy="461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>
            <a:off x="1494812" y="3068960"/>
            <a:ext cx="1584176" cy="2880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剪貼簿處理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4400" y="1412777"/>
            <a:ext cx="7715200" cy="576064"/>
          </a:xfrm>
        </p:spPr>
        <p:txBody>
          <a:bodyPr>
            <a:normAutofit lnSpcReduction="10000"/>
          </a:bodyPr>
          <a:lstStyle/>
          <a:p>
            <a:r>
              <a:rPr lang="en-US" altLang="zh-TW" smtClean="0"/>
              <a:t>Text Event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7" name="Picture 2" descr="C:\Users\YaoHaiLong\Dropbox\YaoHaiLong\#專題進度\參考資料\copy_paste_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" y="1937717"/>
            <a:ext cx="8148043" cy="45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個人進度報告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彭俊龍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6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個人進度表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579951"/>
              </p:ext>
            </p:extLst>
          </p:nvPr>
        </p:nvGraphicFramePr>
        <p:xfrm>
          <a:off x="662967" y="2004877"/>
          <a:ext cx="7869474" cy="300829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6954"/>
                <a:gridCol w="1338130"/>
                <a:gridCol w="1338130"/>
                <a:gridCol w="1338130"/>
                <a:gridCol w="1338130"/>
              </a:tblGrid>
              <a:tr h="454675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一月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二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三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四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512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Android Source </a:t>
                      </a:r>
                      <a:br>
                        <a:rPr lang="en-US" altLang="zh-TW" sz="1600" dirty="0" smtClean="0"/>
                      </a:br>
                      <a:r>
                        <a:rPr lang="en-US" altLang="zh-TW" sz="1600" dirty="0" smtClean="0"/>
                        <a:t>&amp; Kernel 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8512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Android </a:t>
                      </a:r>
                      <a:r>
                        <a:rPr lang="zh-TW" altLang="en-US" sz="1600" dirty="0" smtClean="0"/>
                        <a:t>音訊架構研究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8512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smtClean="0"/>
                        <a:t>完成音訊串流服務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3167992" y="2796965"/>
            <a:ext cx="1332000" cy="2160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499991" y="4525157"/>
            <a:ext cx="3996000" cy="2160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499827" y="3661061"/>
            <a:ext cx="1332000" cy="21602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81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/>
              <a:t>Android Source &amp; Kernel building</a:t>
            </a:r>
            <a:endParaRPr lang="zh-TW" altLang="en-US" sz="360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26729"/>
            <a:ext cx="4267200" cy="2667000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26729"/>
            <a:ext cx="4267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Android </a:t>
            </a:r>
            <a:r>
              <a:rPr lang="zh-TW" altLang="en-US"/>
              <a:t>音訊架構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304" y="1772816"/>
            <a:ext cx="411939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78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Android </a:t>
            </a:r>
            <a:r>
              <a:rPr lang="zh-TW" altLang="en-US"/>
              <a:t>音訊架構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28966"/>
            <a:ext cx="4752528" cy="544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橢圓 7"/>
          <p:cNvSpPr/>
          <p:nvPr/>
        </p:nvSpPr>
        <p:spPr>
          <a:xfrm>
            <a:off x="3347864" y="3501008"/>
            <a:ext cx="1306603" cy="386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377952" y="4509120"/>
            <a:ext cx="2282981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88611" y="1523925"/>
            <a:ext cx="4366778" cy="4713387"/>
          </a:xfrm>
          <a:solidFill>
            <a:schemeClr val="bg1">
              <a:alpha val="70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>
              <a:spcBef>
                <a:spcPts val="1300"/>
              </a:spcBef>
            </a:pPr>
            <a:r>
              <a:rPr lang="zh-TW" altLang="en-US" smtClean="0"/>
              <a:t> 研究</a:t>
            </a:r>
            <a:r>
              <a:rPr lang="zh-TW" altLang="en-US" dirty="0" smtClean="0"/>
              <a:t>背景與動機</a:t>
            </a:r>
            <a:endParaRPr lang="en-US" altLang="zh-TW" dirty="0" smtClean="0"/>
          </a:p>
          <a:p>
            <a:pPr>
              <a:spcBef>
                <a:spcPts val="1300"/>
              </a:spcBef>
            </a:pPr>
            <a:r>
              <a:rPr lang="zh-TW" altLang="en-US" dirty="0" smtClean="0"/>
              <a:t> </a:t>
            </a:r>
            <a:r>
              <a:rPr lang="zh-TW" altLang="en-US" smtClean="0"/>
              <a:t>研究</a:t>
            </a:r>
            <a:r>
              <a:rPr lang="zh-TW" altLang="en-US"/>
              <a:t>目的與預期成果</a:t>
            </a:r>
            <a:endParaRPr lang="en-US" altLang="zh-TW"/>
          </a:p>
          <a:p>
            <a:pPr>
              <a:spcBef>
                <a:spcPts val="1300"/>
              </a:spcBef>
            </a:pPr>
            <a:r>
              <a:rPr lang="zh-TW" altLang="en-US" smtClean="0"/>
              <a:t> 系統功能及架構</a:t>
            </a:r>
            <a:endParaRPr lang="en-US" altLang="zh-TW" smtClean="0"/>
          </a:p>
          <a:p>
            <a:pPr>
              <a:spcBef>
                <a:spcPts val="1300"/>
              </a:spcBef>
            </a:pPr>
            <a:r>
              <a:rPr lang="zh-TW" altLang="en-US"/>
              <a:t> </a:t>
            </a:r>
            <a:r>
              <a:rPr lang="zh-TW" altLang="en-US" smtClean="0"/>
              <a:t>當前進度及工作分配</a:t>
            </a:r>
            <a:endParaRPr lang="en-US" altLang="zh-TW" smtClean="0"/>
          </a:p>
          <a:p>
            <a:pPr>
              <a:spcBef>
                <a:spcPts val="1300"/>
              </a:spcBef>
            </a:pPr>
            <a:r>
              <a:rPr lang="zh-TW" altLang="en-US"/>
              <a:t> </a:t>
            </a:r>
            <a:r>
              <a:rPr lang="zh-TW" altLang="en-US" smtClean="0"/>
              <a:t>個人報告</a:t>
            </a:r>
            <a:endParaRPr lang="en-US" altLang="zh-TW" smtClean="0"/>
          </a:p>
          <a:p>
            <a:pPr>
              <a:spcBef>
                <a:spcPts val="1300"/>
              </a:spcBef>
            </a:pPr>
            <a:r>
              <a:rPr lang="zh-TW" altLang="en-US"/>
              <a:t> </a:t>
            </a:r>
            <a:r>
              <a:rPr lang="zh-TW" altLang="en-US" smtClean="0"/>
              <a:t>未來進度規劃</a:t>
            </a:r>
            <a:endParaRPr lang="en-US" altLang="zh-TW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1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個人進度報告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王海慧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36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個人進度表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648872"/>
              </p:ext>
            </p:extLst>
          </p:nvPr>
        </p:nvGraphicFramePr>
        <p:xfrm>
          <a:off x="714374" y="1965836"/>
          <a:ext cx="7746057" cy="31913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7481"/>
                <a:gridCol w="1317144"/>
                <a:gridCol w="1317144"/>
                <a:gridCol w="1317144"/>
                <a:gridCol w="1317144"/>
              </a:tblGrid>
              <a:tr h="57206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一月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mtClean="0"/>
                        <a:t>二月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三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四</a:t>
                      </a:r>
                      <a:r>
                        <a:rPr lang="zh-TW" altLang="en-US" smtClean="0"/>
                        <a:t>月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5482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Library </a:t>
                      </a:r>
                      <a:r>
                        <a:rPr lang="zh-TW" altLang="en-US" sz="1600" dirty="0" smtClean="0"/>
                        <a:t> 學習與建置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6548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觸控事件架構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6548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完成螢幕畫面服務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</a:tr>
              <a:tr h="6548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完成觸控事件服務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3203848" y="2757924"/>
            <a:ext cx="2628000" cy="2160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4517848" y="4054068"/>
            <a:ext cx="3924000" cy="2160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4517848" y="3405996"/>
            <a:ext cx="2628000" cy="2160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517848" y="4702140"/>
            <a:ext cx="3924000" cy="2160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6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Library </a:t>
            </a:r>
            <a:r>
              <a:rPr lang="zh-TW" altLang="en-US"/>
              <a:t>學習與建置 </a:t>
            </a:r>
            <a:r>
              <a:rPr lang="en-US" altLang="zh-TW"/>
              <a:t>(1/2)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7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31659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6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CBBE40-2C20-44B6-B716-D87164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81CBBE40-2C20-44B6-B716-D87164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81CBBE40-2C20-44B6-B716-D87164555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88949C-FEC1-4787-BE5B-B11F7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0B88949C-FEC1-4787-BE5B-B11F7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0B88949C-FEC1-4787-BE5B-B11F7A5E68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6B10FB-12A1-4C86-9003-2B6641981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dgm id="{F26B10FB-12A1-4C86-9003-2B6641981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graphicEl>
                                              <a:dgm id="{F26B10FB-12A1-4C86-9003-2B6641981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5493B7-03C1-4A4E-A7EC-269C0E530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AD5493B7-03C1-4A4E-A7EC-269C0E530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AD5493B7-03C1-4A4E-A7EC-269C0E530C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5158C2-C24F-4D7C-B3B0-A9D235104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CA5158C2-C24F-4D7C-B3B0-A9D235104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CA5158C2-C24F-4D7C-B3B0-A9D235104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BD7F86-5C62-44C7-8188-EC17CC449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E4BD7F86-5C62-44C7-8188-EC17CC449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E4BD7F86-5C62-44C7-8188-EC17CC449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8A1EF8-CDF3-45E1-847A-A54E38CB5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728A1EF8-CDF3-45E1-847A-A54E38CB5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728A1EF8-CDF3-45E1-847A-A54E38CB55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710DF-DEF7-49AF-9337-E74FE6D14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9DA710DF-DEF7-49AF-9337-E74FE6D14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9DA710DF-DEF7-49AF-9337-E74FE6D14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F2D81F-D5FF-437B-9C05-9CE825AF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30F2D81F-D5FF-437B-9C05-9CE825AF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30F2D81F-D5FF-437B-9C05-9CE825AF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AtOnc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Library </a:t>
            </a:r>
            <a:r>
              <a:rPr lang="zh-TW" altLang="en-US"/>
              <a:t>學習與建置 </a:t>
            </a:r>
            <a:r>
              <a:rPr lang="en-US" altLang="zh-TW"/>
              <a:t>(2/2)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14400" y="1412776"/>
            <a:ext cx="3756466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jni.c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22235" r="28835" b="50000"/>
          <a:stretch/>
        </p:blipFill>
        <p:spPr bwMode="auto">
          <a:xfrm>
            <a:off x="1259632" y="2204864"/>
            <a:ext cx="4628891" cy="211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716016" y="1412776"/>
            <a:ext cx="3960440" cy="47133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+mn-lt"/>
              </a:rPr>
              <a:t>編譯</a:t>
            </a:r>
            <a:r>
              <a:rPr lang="en-US" altLang="zh-TW" dirty="0" smtClean="0">
                <a:latin typeface="+mn-lt"/>
              </a:rPr>
              <a:t>HelloWorld.java</a:t>
            </a:r>
            <a:endParaRPr lang="zh-TW" altLang="en-US" dirty="0">
              <a:latin typeface="+mn-lt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714400" y="1412776"/>
            <a:ext cx="3756466" cy="471338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+mn-lt"/>
              </a:rPr>
              <a:t>HelloWorld.java</a:t>
            </a:r>
            <a:endParaRPr lang="zh-TW" altLang="en-US" dirty="0"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8" t="22236" r="50258" b="38882"/>
          <a:stretch/>
        </p:blipFill>
        <p:spPr bwMode="auto">
          <a:xfrm>
            <a:off x="611560" y="2060847"/>
            <a:ext cx="3859306" cy="296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8" t="43471" r="49448" b="51412"/>
          <a:stretch/>
        </p:blipFill>
        <p:spPr bwMode="auto">
          <a:xfrm>
            <a:off x="5243953" y="2985250"/>
            <a:ext cx="2904565" cy="38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714400" y="1412776"/>
            <a:ext cx="3756466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產生</a:t>
            </a:r>
            <a:r>
              <a:rPr lang="en-US" altLang="zh-TW" dirty="0" smtClean="0"/>
              <a:t>Header File</a:t>
            </a:r>
            <a:endParaRPr lang="zh-TW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1" t="47118" r="48273" b="47588"/>
          <a:stretch/>
        </p:blipFill>
        <p:spPr bwMode="auto">
          <a:xfrm>
            <a:off x="971598" y="2694601"/>
            <a:ext cx="3039037" cy="403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3" t="22118" r="27941" b="25471"/>
          <a:stretch/>
        </p:blipFill>
        <p:spPr bwMode="auto">
          <a:xfrm>
            <a:off x="4211960" y="1484784"/>
            <a:ext cx="4770296" cy="39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內容版面配置區 2"/>
          <p:cNvSpPr txBox="1">
            <a:spLocks/>
          </p:cNvSpPr>
          <p:nvPr/>
        </p:nvSpPr>
        <p:spPr>
          <a:xfrm>
            <a:off x="714400" y="1412776"/>
            <a:ext cx="77152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執行 </a:t>
            </a:r>
            <a:r>
              <a:rPr lang="en-US" altLang="zh-TW" dirty="0" err="1" smtClean="0"/>
              <a:t>HelloWorld</a:t>
            </a:r>
            <a:endParaRPr lang="zh-TW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22235" r="28835" b="50000"/>
          <a:stretch/>
        </p:blipFill>
        <p:spPr bwMode="auto">
          <a:xfrm>
            <a:off x="1331640" y="1988839"/>
            <a:ext cx="4628891" cy="2115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甜甜圈 17"/>
          <p:cNvSpPr/>
          <p:nvPr/>
        </p:nvSpPr>
        <p:spPr>
          <a:xfrm>
            <a:off x="2411760" y="3262699"/>
            <a:ext cx="1598875" cy="382325"/>
          </a:xfrm>
          <a:prstGeom prst="donut">
            <a:avLst>
              <a:gd name="adj" fmla="val 1444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5" t="33818" r="65453" b="58265"/>
          <a:stretch/>
        </p:blipFill>
        <p:spPr bwMode="auto">
          <a:xfrm>
            <a:off x="2029206" y="4581128"/>
            <a:ext cx="3089742" cy="6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0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 build="p"/>
      <p:bldP spid="10" grpId="1" build="p"/>
      <p:bldP spid="13" grpId="0"/>
      <p:bldP spid="13" grpId="1"/>
      <p:bldP spid="16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觸控事件架構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altLang="en-US" dirty="0">
                <a:latin typeface="+mn-lt"/>
              </a:rPr>
              <a:t>/</a:t>
            </a:r>
            <a:r>
              <a:rPr lang="en-US" altLang="en-US" dirty="0" smtClean="0">
                <a:latin typeface="+mn-lt"/>
              </a:rPr>
              <a:t>android/commands/input/Input.java</a:t>
            </a:r>
          </a:p>
          <a:p>
            <a:pPr lvl="1"/>
            <a:r>
              <a:rPr lang="en-US" altLang="zh-TW" dirty="0" err="1" smtClean="0">
                <a:latin typeface="+mn-lt"/>
              </a:rPr>
              <a:t>s</a:t>
            </a:r>
            <a:r>
              <a:rPr lang="en-US" altLang="zh-TW" dirty="0" err="1" smtClean="0">
                <a:latin typeface="+mn-lt"/>
              </a:rPr>
              <a:t>h</a:t>
            </a:r>
            <a:r>
              <a:rPr lang="en-US" altLang="zh-TW" dirty="0" smtClean="0">
                <a:latin typeface="+mn-lt"/>
              </a:rPr>
              <a:t>:# \system\bin\  input  tap  20  300</a:t>
            </a:r>
          </a:p>
          <a:p>
            <a:pPr lvl="1"/>
            <a:r>
              <a:rPr lang="en-US" altLang="zh-TW" dirty="0" smtClean="0">
                <a:latin typeface="+mn-lt"/>
              </a:rPr>
              <a:t>Tap </a:t>
            </a:r>
            <a:r>
              <a:rPr lang="zh-TW" altLang="en-US" dirty="0">
                <a:latin typeface="+mn-lt"/>
              </a:rPr>
              <a:t>傳入 </a:t>
            </a:r>
            <a:r>
              <a:rPr lang="en-US" altLang="zh-TW" dirty="0">
                <a:latin typeface="+mn-lt"/>
              </a:rPr>
              <a:t>x , y </a:t>
            </a:r>
            <a:endParaRPr lang="zh-TW" altLang="en-US" dirty="0">
              <a:latin typeface="+mn-lt"/>
            </a:endParaRPr>
          </a:p>
          <a:p>
            <a:pPr lvl="1"/>
            <a:r>
              <a:rPr lang="en-US" altLang="zh-TW" dirty="0">
                <a:latin typeface="+mn-lt"/>
              </a:rPr>
              <a:t>Swipe </a:t>
            </a:r>
            <a:r>
              <a:rPr lang="zh-TW" altLang="en-US" dirty="0">
                <a:latin typeface="+mn-lt"/>
              </a:rPr>
              <a:t>傳入 </a:t>
            </a:r>
            <a:r>
              <a:rPr lang="en-US" altLang="zh-TW" dirty="0">
                <a:latin typeface="+mn-lt"/>
              </a:rPr>
              <a:t>x , y , dx ,</a:t>
            </a:r>
            <a:r>
              <a:rPr lang="en-US" altLang="zh-TW" dirty="0" err="1" smtClean="0">
                <a:latin typeface="+mn-lt"/>
              </a:rPr>
              <a:t>dy</a:t>
            </a:r>
            <a:endParaRPr lang="en-US" altLang="zh-TW" dirty="0" smtClean="0">
              <a:latin typeface="+mn-lt"/>
            </a:endParaRPr>
          </a:p>
          <a:p>
            <a:pPr lvl="1"/>
            <a:endParaRPr lang="en-US" altLang="zh-TW" dirty="0" smtClean="0">
              <a:latin typeface="+mn-lt"/>
            </a:endParaRPr>
          </a:p>
          <a:p>
            <a:pPr lvl="1"/>
            <a:r>
              <a:rPr lang="en-US" altLang="zh-TW" dirty="0" smtClean="0">
                <a:latin typeface="+mn-lt"/>
              </a:rPr>
              <a:t>Mouse(</a:t>
            </a:r>
            <a:r>
              <a:rPr lang="en-US" altLang="zh-TW" dirty="0" err="1" smtClean="0">
                <a:latin typeface="+mn-lt"/>
              </a:rPr>
              <a:t>int</a:t>
            </a:r>
            <a:r>
              <a:rPr lang="en-US" altLang="zh-TW" dirty="0" smtClean="0">
                <a:latin typeface="+mn-lt"/>
              </a:rPr>
              <a:t> motion, float x, float y){</a:t>
            </a:r>
          </a:p>
          <a:p>
            <a:pPr marL="457200" lvl="1" indent="0">
              <a:buNone/>
            </a:pPr>
            <a:r>
              <a:rPr lang="en-US" altLang="zh-TW" dirty="0">
                <a:latin typeface="+mn-lt"/>
              </a:rPr>
              <a:t>	</a:t>
            </a:r>
            <a:r>
              <a:rPr lang="en-US" altLang="zh-TW" dirty="0" smtClean="0">
                <a:latin typeface="+mn-lt"/>
              </a:rPr>
              <a:t>if (motion = 0), </a:t>
            </a:r>
            <a:r>
              <a:rPr lang="en-US" altLang="zh-TW" dirty="0" err="1" smtClean="0">
                <a:latin typeface="+mn-lt"/>
              </a:rPr>
              <a:t>MotionEvent</a:t>
            </a:r>
            <a:r>
              <a:rPr lang="en-US" altLang="zh-TW" dirty="0" smtClean="0">
                <a:latin typeface="+mn-lt"/>
              </a:rPr>
              <a:t> = down</a:t>
            </a:r>
          </a:p>
          <a:p>
            <a:pPr marL="457200" lvl="1" indent="0">
              <a:buNone/>
            </a:pPr>
            <a:r>
              <a:rPr lang="en-US" altLang="zh-TW" dirty="0">
                <a:latin typeface="+mn-lt"/>
              </a:rPr>
              <a:t>	</a:t>
            </a:r>
            <a:r>
              <a:rPr lang="en-US" altLang="zh-TW" dirty="0" smtClean="0">
                <a:latin typeface="+mn-lt"/>
              </a:rPr>
              <a:t>if (motion </a:t>
            </a:r>
            <a:r>
              <a:rPr lang="en-US" altLang="zh-TW" dirty="0">
                <a:latin typeface="+mn-lt"/>
              </a:rPr>
              <a:t>= </a:t>
            </a:r>
            <a:r>
              <a:rPr lang="en-US" altLang="zh-TW" dirty="0" smtClean="0">
                <a:latin typeface="+mn-lt"/>
              </a:rPr>
              <a:t>1), </a:t>
            </a:r>
            <a:r>
              <a:rPr lang="en-US" altLang="zh-TW" dirty="0" err="1">
                <a:latin typeface="+mn-lt"/>
              </a:rPr>
              <a:t>MotionEvent</a:t>
            </a:r>
            <a:r>
              <a:rPr lang="en-US" altLang="zh-TW" dirty="0">
                <a:latin typeface="+mn-lt"/>
              </a:rPr>
              <a:t> = </a:t>
            </a:r>
            <a:r>
              <a:rPr lang="en-US" altLang="zh-TW" dirty="0" smtClean="0">
                <a:latin typeface="+mn-lt"/>
              </a:rPr>
              <a:t>up</a:t>
            </a:r>
          </a:p>
          <a:p>
            <a:pPr marL="457200" lvl="1" indent="0">
              <a:buNone/>
            </a:pPr>
            <a:r>
              <a:rPr lang="en-US" altLang="zh-TW" dirty="0">
                <a:latin typeface="+mn-lt"/>
              </a:rPr>
              <a:t>	</a:t>
            </a:r>
            <a:r>
              <a:rPr lang="en-US" altLang="zh-TW" dirty="0" smtClean="0">
                <a:latin typeface="+mn-lt"/>
              </a:rPr>
              <a:t>if (motion </a:t>
            </a:r>
            <a:r>
              <a:rPr lang="en-US" altLang="zh-TW" dirty="0">
                <a:latin typeface="+mn-lt"/>
              </a:rPr>
              <a:t>= </a:t>
            </a:r>
            <a:r>
              <a:rPr lang="en-US" altLang="zh-TW" dirty="0" smtClean="0">
                <a:latin typeface="+mn-lt"/>
              </a:rPr>
              <a:t>2), </a:t>
            </a:r>
            <a:r>
              <a:rPr lang="en-US" altLang="zh-TW" dirty="0" err="1">
                <a:latin typeface="+mn-lt"/>
              </a:rPr>
              <a:t>MotionEvent</a:t>
            </a:r>
            <a:r>
              <a:rPr lang="en-US" altLang="zh-TW" dirty="0">
                <a:latin typeface="+mn-lt"/>
              </a:rPr>
              <a:t> = </a:t>
            </a:r>
            <a:r>
              <a:rPr lang="en-US" altLang="zh-TW" dirty="0" smtClean="0">
                <a:latin typeface="+mn-lt"/>
              </a:rPr>
              <a:t>move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}</a:t>
            </a:r>
            <a:endParaRPr lang="zh-TW" altLang="en-US" dirty="0"/>
          </a:p>
          <a:p>
            <a:pPr marL="0" lv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81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未來進度規劃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Future </a:t>
            </a:r>
            <a:r>
              <a:rPr lang="en-US" altLang="zh-TW" smtClean="0"/>
              <a:t>planning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737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未來進度規劃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083561"/>
              </p:ext>
            </p:extLst>
          </p:nvPr>
        </p:nvGraphicFramePr>
        <p:xfrm>
          <a:off x="714374" y="1340769"/>
          <a:ext cx="7818066" cy="482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813"/>
                <a:gridCol w="1601751"/>
                <a:gridCol w="1601751"/>
                <a:gridCol w="1601751"/>
              </a:tblGrid>
              <a:tr h="502775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進度內容</a:t>
                      </a:r>
                      <a:endParaRPr lang="zh-TW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/>
                        <a:t>專  三</a:t>
                      </a:r>
                      <a:endParaRPr lang="zh-TW" altLang="en-US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502775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14/ 07.08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14/ 09.10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14/ 11.12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7422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系統功能整合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 anchor="ctr"/>
                </a:tc>
              </a:tr>
              <a:tr h="7422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動態改善連線品質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7422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/>
                        <a:t>系統</a:t>
                      </a:r>
                      <a:r>
                        <a:rPr lang="zh-TW" altLang="en-US" sz="1600" dirty="0" smtClean="0"/>
                        <a:t>測試與調整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  <a:tr h="7960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UI</a:t>
                      </a:r>
                      <a:r>
                        <a:rPr lang="zh-TW" altLang="en-US" sz="1600" dirty="0" smtClean="0"/>
                        <a:t>介面美化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 smtClean="0"/>
                    </a:p>
                  </a:txBody>
                  <a:tcPr anchor="ctr"/>
                </a:tc>
              </a:tr>
              <a:tr h="7960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書面成果撰寫</a:t>
                      </a:r>
                      <a:endParaRPr lang="zh-TW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圓角矩形 7"/>
          <p:cNvSpPr/>
          <p:nvPr/>
        </p:nvSpPr>
        <p:spPr>
          <a:xfrm>
            <a:off x="3707904" y="2636912"/>
            <a:ext cx="2448000" cy="216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707904" y="3384757"/>
            <a:ext cx="3240000" cy="216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707904" y="4869160"/>
            <a:ext cx="3240360" cy="216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6084168" y="5661720"/>
            <a:ext cx="1656184" cy="216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292080" y="4077072"/>
            <a:ext cx="1656184" cy="2160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3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t="21307" r="61955" b="20717"/>
          <a:stretch/>
        </p:blipFill>
        <p:spPr bwMode="auto">
          <a:xfrm>
            <a:off x="2798847" y="620688"/>
            <a:ext cx="3889091" cy="4981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68" y="1988840"/>
            <a:ext cx="5048250" cy="14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12" y="3427115"/>
            <a:ext cx="780256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8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"/>
            <a:ext cx="9144000" cy="646938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5079E-D560-4F21-BFB9-AE8B1A31EE0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真理資工</a:t>
            </a:r>
            <a:r>
              <a:rPr lang="en-US" altLang="zh-TW" dirty="0" smtClean="0"/>
              <a:t>-</a:t>
            </a:r>
            <a:r>
              <a:rPr lang="zh-TW" altLang="en-US" dirty="0" smtClean="0"/>
              <a:t>嶢海龍</a:t>
            </a:r>
            <a:r>
              <a:rPr lang="en-US" altLang="zh-TW" dirty="0" smtClean="0"/>
              <a:t>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 rot="20796535">
            <a:off x="918613" y="4144497"/>
            <a:ext cx="8640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 smtClean="0">
                <a:latin typeface="Bradley Hand ITC" panose="03070402050302030203" pitchFamily="66" charset="0"/>
              </a:rPr>
              <a:t>E</a:t>
            </a:r>
          </a:p>
          <a:p>
            <a:r>
              <a:rPr lang="en-US" altLang="zh-TW" sz="4400" b="1" dirty="0" smtClean="0">
                <a:latin typeface="Bradley Hand ITC" panose="03070402050302030203" pitchFamily="66" charset="0"/>
              </a:rPr>
              <a:t>N</a:t>
            </a:r>
          </a:p>
          <a:p>
            <a:r>
              <a:rPr lang="en-US" altLang="zh-TW" sz="4400" b="1" dirty="0" smtClean="0">
                <a:latin typeface="Bradley Hand ITC" panose="03070402050302030203" pitchFamily="66" charset="0"/>
              </a:rPr>
              <a:t>D</a:t>
            </a:r>
          </a:p>
          <a:p>
            <a:endParaRPr lang="zh-TW" altLang="en-US" dirty="0">
              <a:latin typeface="Bradley Hand ITC" panose="03070402050302030203" pitchFamily="66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7824" y="4797152"/>
            <a:ext cx="5786776" cy="923330"/>
          </a:xfrm>
          <a:prstGeom prst="rect">
            <a:avLst/>
          </a:prstGeom>
          <a:ln>
            <a:solidFill>
              <a:srgbClr val="92D05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  <a:scene3d>
            <a:camera prst="isometricOffAxis1Righ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TW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Thanks for listening</a:t>
            </a:r>
            <a:endParaRPr lang="zh-TW" alt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38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研究背景與動機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Why Android</a:t>
            </a:r>
          </a:p>
          <a:p>
            <a:r>
              <a:rPr lang="en-US" altLang="zh-TW"/>
              <a:t>Inconvenient input interface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</a:t>
            </a:r>
            <a:r>
              <a:rPr lang="zh-TW" altLang="en-US" dirty="0" smtClean="0"/>
              <a:t>背景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2050" name="Picture 2" descr="https://d28wbuch0jlv7v.cloudfront.net/images/infografik/normal/chartoftheday_1961_Smartphone_Market_Share_201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241580"/>
            <a:ext cx="7415808" cy="528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</a:t>
            </a:r>
            <a:r>
              <a:rPr lang="zh-TW" altLang="en-US" dirty="0"/>
              <a:t>動機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2050" name="Picture 2" descr="http://screenshots.en.sftcdn.net/blog/en/2012/12/android-keyboards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059832" y="1052736"/>
            <a:ext cx="3084934" cy="548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YaoHaiLong\Dropbox\YaoHaiLong\#專題進度\##報告投影片\temp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117">
            <a:off x="5480992" y="3978998"/>
            <a:ext cx="2173744" cy="526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aoHaiLong\Dropbox\YaoHaiLong\#專題進度\##報告投影片\temp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5957">
            <a:off x="3060632" y="1865344"/>
            <a:ext cx="2981197" cy="428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圖說文字 2"/>
          <p:cNvSpPr/>
          <p:nvPr/>
        </p:nvSpPr>
        <p:spPr>
          <a:xfrm rot="1253366">
            <a:off x="5868144" y="1033680"/>
            <a:ext cx="1660743" cy="1021556"/>
          </a:xfrm>
          <a:prstGeom prst="wedgeRoundRectCallout">
            <a:avLst>
              <a:gd name="adj1" fmla="val -33394"/>
              <a:gd name="adj2" fmla="val 6944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TW" alt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栗子</a:t>
            </a:r>
          </a:p>
        </p:txBody>
      </p:sp>
    </p:spTree>
    <p:extLst>
      <p:ext uri="{BB962C8B-B14F-4D97-AF65-F5344CB8AC3E}">
        <p14:creationId xmlns:p14="http://schemas.microsoft.com/office/powerpoint/2010/main" val="17332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研究目的與預期成果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Apply Android functions </a:t>
            </a:r>
            <a:r>
              <a:rPr lang="en-US" altLang="zh-TW"/>
              <a:t>to </a:t>
            </a:r>
            <a:r>
              <a:rPr lang="en-US" altLang="zh-TW" smtClean="0"/>
              <a:t>PC</a:t>
            </a:r>
          </a:p>
          <a:p>
            <a:r>
              <a:rPr lang="en-US" altLang="zh-TW"/>
              <a:t>Expected results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8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形圖說文字 8"/>
          <p:cNvSpPr/>
          <p:nvPr/>
        </p:nvSpPr>
        <p:spPr>
          <a:xfrm>
            <a:off x="2046329" y="1340768"/>
            <a:ext cx="6949280" cy="3672408"/>
          </a:xfrm>
          <a:prstGeom prst="wedgeEllipseCallout">
            <a:avLst>
              <a:gd name="adj1" fmla="val -44016"/>
              <a:gd name="adj2" fmla="val 4755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研究目的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8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059832" y="1894788"/>
            <a:ext cx="4942285" cy="2710784"/>
            <a:chOff x="1755813" y="1556665"/>
            <a:chExt cx="4942285" cy="2710784"/>
          </a:xfrm>
        </p:grpSpPr>
        <p:pic>
          <p:nvPicPr>
            <p:cNvPr id="2050" name="Picture 2" descr="http://cesaualberta.files.wordpress.com/2013/01/phone-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56" b="95670" l="1245" r="97718">
                          <a14:foregroundMark x1="31950" y1="32784" x2="34440" y2="50103"/>
                          <a14:foregroundMark x1="30705" y1="28041" x2="44606" y2="62887"/>
                          <a14:foregroundMark x1="41909" y1="56082" x2="79876" y2="703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556665"/>
              <a:ext cx="1306125" cy="131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icons.iconarchive.com/icons/ampeross/qetto-2/256/camera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951" y="1556792"/>
              <a:ext cx="1314000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www.dinneent.com/Services_files/gps-ico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3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556792"/>
              <a:ext cx="1334010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www.androiddrawer.com/wp-content/uploads/2013/12/GPS-Status-Toolbox-new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813" y="2953449"/>
              <a:ext cx="1314000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cdn7.staztic.com/app/a/3131/3131639/spirit-level-2-0-s-307x512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69" b="89844" l="8469" r="91531">
                          <a14:foregroundMark x1="50163" y1="55664" x2="51140" y2="5859"/>
                          <a14:foregroundMark x1="85993" y1="69922" x2="17264" y2="67578"/>
                          <a14:foregroundMark x1="12378" y1="65234" x2="9446" y2="65039"/>
                          <a14:foregroundMark x1="84039" y1="66797" x2="91531" y2="66406"/>
                          <a14:foregroundMark x1="17590" y1="66797" x2="9772" y2="66406"/>
                          <a14:foregroundMark x1="37785" y1="8008" x2="48534" y2="5664"/>
                          <a14:foregroundMark x1="53094" y1="6836" x2="61238" y2="7422"/>
                          <a14:foregroundMark x1="38111" y1="53516" x2="38111" y2="53516"/>
                          <a14:foregroundMark x1="38111" y1="53516" x2="41694" y2="54492"/>
                          <a14:foregroundMark x1="42345" y1="54688" x2="51466" y2="54297"/>
                          <a14:foregroundMark x1="55375" y1="54883" x2="62215" y2="53516"/>
                          <a14:foregroundMark x1="11401" y1="63086" x2="12704" y2="61328"/>
                          <a14:foregroundMark x1="10423" y1="72266" x2="11075" y2="75391"/>
                          <a14:foregroundMark x1="10098" y1="72461" x2="8469" y2="71680"/>
                          <a14:foregroundMark x1="88925" y1="73047" x2="88599" y2="75977"/>
                          <a14:foregroundMark x1="89577" y1="64258" x2="87948" y2="61133"/>
                          <a14:foregroundMark x1="37134" y1="62500" x2="39414" y2="615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6" b="20021"/>
            <a:stretch/>
          </p:blipFill>
          <p:spPr bwMode="auto">
            <a:xfrm>
              <a:off x="3704414" y="2953449"/>
              <a:ext cx="1025073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appleuser.com/wp-content/uploads/07-bluetooth-file-exchang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4093" y="2953449"/>
              <a:ext cx="1313999" cy="131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http://www.soft4fun.net/wp-content/uploads/2014/03/ANDROI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7686">
            <a:off x="-26679" y="3260080"/>
            <a:ext cx="3233769" cy="322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comy\Desktop\wif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03" y="2348880"/>
            <a:ext cx="2289518" cy="18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預期</a:t>
            </a:r>
            <a:r>
              <a:rPr lang="zh-TW" altLang="en-US" dirty="0" smtClean="0"/>
              <a:t>成果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真理資工</a:t>
            </a:r>
            <a:r>
              <a:rPr lang="en-US" altLang="zh-TW" smtClean="0"/>
              <a:t>-</a:t>
            </a:r>
            <a:r>
              <a:rPr lang="zh-TW" altLang="en-US" smtClean="0"/>
              <a:t>嶢海龍</a:t>
            </a:r>
            <a:r>
              <a:rPr lang="en-US" altLang="zh-TW" smtClean="0"/>
              <a:t>©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7A1EA-7734-43E4-8C3D-69D21D0A6E1F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6D94-CD9C-46CF-BAAC-8E4F0E1A7573}" type="datetime1">
              <a:rPr lang="zh-TW" altLang="en-US" smtClean="0"/>
              <a:t>2014/4/11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340768"/>
            <a:ext cx="1337762" cy="263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05" b="96357" l="3342" r="96787">
                        <a14:foregroundMark x1="15231" y1="24246" x2="15231" y2="24246"/>
                        <a14:foregroundMark x1="16195" y1="19724" x2="14974" y2="64196"/>
                        <a14:foregroundMark x1="11697" y1="5905" x2="8162" y2="73116"/>
                        <a14:foregroundMark x1="96787" y1="93342" x2="89203" y2="90829"/>
                        <a14:foregroundMark x1="71787" y1="90829" x2="5591" y2="96357"/>
                        <a14:foregroundMark x1="7391" y1="95352" x2="3342" y2="93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80458"/>
            <a:ext cx="4153946" cy="212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54" y="1604392"/>
            <a:ext cx="1189830" cy="2040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662612"/>
            <a:ext cx="342055" cy="442872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68279"/>
            <a:ext cx="1538401" cy="14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8" descr="C:\Users\comy\Desktop\XXX\media-volume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57" y="1183803"/>
            <a:ext cx="841177" cy="84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C:\Users\comy\Desktop\XXX\image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51" y="2912789"/>
            <a:ext cx="359668" cy="6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3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5184E-6 L -0.66372 0.327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94" y="163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05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1226 L 0.16597 -0.01805 C 0.20104 -0.02244 0.24201 -0.04743 0.27951 -0.08606 C 0.32066 -0.13001 0.34791 -0.17419 0.35955 -0.2193 L 0.42274 -0.42309 " pathEditMode="relative" rAng="-2272014" ptsTypes="FffFF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159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222 L -0.14045 -0.01457 C -0.16996 -0.01388 -0.21354 -0.00509 -0.25816 0.00764 C -0.30868 0.02152 -0.34861 0.03632 -0.37604 0.05136 L -0.50746 0.12029 " pathEditMode="relative" rAng="-709220" ptsTypes="FffFF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47" y="506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057E-7 L 0.13715 -0.02498 C 0.16614 -0.02984 0.20781 -0.04349 0.24982 -0.06176 C 0.29844 -0.08304 0.33628 -0.10386 0.3618 -0.1226 L 0.48385 -0.21027 " pathEditMode="relative" rAng="-1083628" ptsTypes="FffFF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05" y="-83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85 -0.21027 L 0.34079 -0.2651 C 0.31111 -0.27828 0.26753 -0.28013 0.22309 -0.27365 C 0.17222 -0.26579 0.13246 -0.25168 0.10486 -0.23017 L -0.02448 -0.13463 " pathEditMode="relative" rAng="-380674" ptsTypes="FffFF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51" y="-127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747 0.12029 L -0.35972 0.20287 C -0.32847 0.22184 -0.28455 0.22693 -0.24028 0.21791 C -0.18976 0.20773 -0.15087 0.18622 -0.12517 0.15591 L -0.00243 0.01874 " pathEditMode="relative" rAng="-510135" ptsTypes="FffFF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2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嶢海龍_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嶢海龍_PPT</Template>
  <TotalTime>1580</TotalTime>
  <Words>868</Words>
  <Application>Microsoft Office PowerPoint</Application>
  <PresentationFormat>如螢幕大小 (4:3)</PresentationFormat>
  <Paragraphs>302</Paragraphs>
  <Slides>38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嶢海龍_PPT</vt:lpstr>
      <vt:lpstr>Android手機遠端即時操控系統 Android Mobile Phone Real-time Remote Control System</vt:lpstr>
      <vt:lpstr>LuteDroid</vt:lpstr>
      <vt:lpstr>Contents</vt:lpstr>
      <vt:lpstr>研究背景與動機</vt:lpstr>
      <vt:lpstr>研究背景</vt:lpstr>
      <vt:lpstr>研究動機</vt:lpstr>
      <vt:lpstr>研究目的與預期成果</vt:lpstr>
      <vt:lpstr>研究目的</vt:lpstr>
      <vt:lpstr>預期成果</vt:lpstr>
      <vt:lpstr>系統功能及架構</vt:lpstr>
      <vt:lpstr>系統功能</vt:lpstr>
      <vt:lpstr>系統架構</vt:lpstr>
      <vt:lpstr>當前進度及工作分配</vt:lpstr>
      <vt:lpstr>當前進度表</vt:lpstr>
      <vt:lpstr>工作分配</vt:lpstr>
      <vt:lpstr>專一進度(1/3)</vt:lpstr>
      <vt:lpstr>專一進度(2/3)</vt:lpstr>
      <vt:lpstr>專一進度(3/3)</vt:lpstr>
      <vt:lpstr>個人進度報告</vt:lpstr>
      <vt:lpstr>個人進度表</vt:lpstr>
      <vt:lpstr>螢幕串流改善</vt:lpstr>
      <vt:lpstr>Android輸入事件</vt:lpstr>
      <vt:lpstr>背景服務與通知</vt:lpstr>
      <vt:lpstr>剪貼簿處理</vt:lpstr>
      <vt:lpstr>個人進度報告</vt:lpstr>
      <vt:lpstr>個人進度表</vt:lpstr>
      <vt:lpstr>Android Source &amp; Kernel building</vt:lpstr>
      <vt:lpstr>Android 音訊架構</vt:lpstr>
      <vt:lpstr>Android 音訊架構</vt:lpstr>
      <vt:lpstr>個人進度報告</vt:lpstr>
      <vt:lpstr>個人進度表</vt:lpstr>
      <vt:lpstr>Library 學習與建置 (1/2)</vt:lpstr>
      <vt:lpstr>Library 學習與建置 (2/2)</vt:lpstr>
      <vt:lpstr>觸控事件架構</vt:lpstr>
      <vt:lpstr>未來進度規劃</vt:lpstr>
      <vt:lpstr>未來進度規劃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專題報告</dc:title>
  <dc:creator>Umi</dc:creator>
  <cp:lastModifiedBy>YaoHaiLong</cp:lastModifiedBy>
  <cp:revision>241</cp:revision>
  <dcterms:created xsi:type="dcterms:W3CDTF">2013-12-10T15:35:49Z</dcterms:created>
  <dcterms:modified xsi:type="dcterms:W3CDTF">2014-04-11T02:15:14Z</dcterms:modified>
</cp:coreProperties>
</file>